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991" r:id="rId1"/>
    <p:sldMasterId id="2147484049" r:id="rId2"/>
  </p:sldMasterIdLst>
  <p:notesMasterIdLst>
    <p:notesMasterId r:id="rId20"/>
  </p:notesMasterIdLst>
  <p:handoutMasterIdLst>
    <p:handoutMasterId r:id="rId21"/>
  </p:handoutMasterIdLst>
  <p:sldIdLst>
    <p:sldId id="256" r:id="rId3"/>
    <p:sldId id="258" r:id="rId4"/>
    <p:sldId id="257" r:id="rId5"/>
    <p:sldId id="259" r:id="rId6"/>
    <p:sldId id="260" r:id="rId7"/>
    <p:sldId id="264" r:id="rId8"/>
    <p:sldId id="261" r:id="rId9"/>
    <p:sldId id="262" r:id="rId10"/>
    <p:sldId id="266" r:id="rId11"/>
    <p:sldId id="268" r:id="rId12"/>
    <p:sldId id="267" r:id="rId13"/>
    <p:sldId id="269" r:id="rId14"/>
    <p:sldId id="270" r:id="rId15"/>
    <p:sldId id="271" r:id="rId16"/>
    <p:sldId id="272" r:id="rId17"/>
    <p:sldId id="273" r:id="rId18"/>
    <p:sldId id="274"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1">
          <p15:clr>
            <a:srgbClr val="A4A3A4"/>
          </p15:clr>
        </p15:guide>
        <p15:guide id="2" orient="horz" pos="3888">
          <p15:clr>
            <a:srgbClr val="A4A3A4"/>
          </p15:clr>
        </p15:guide>
        <p15:guide id="3" orient="horz" pos="1500">
          <p15:clr>
            <a:srgbClr val="A4A3A4"/>
          </p15:clr>
        </p15:guide>
        <p15:guide id="4" orient="horz" pos="2652">
          <p15:clr>
            <a:srgbClr val="A4A3A4"/>
          </p15:clr>
        </p15:guide>
        <p15:guide id="5" orient="horz" pos="348">
          <p15:clr>
            <a:srgbClr val="A4A3A4"/>
          </p15:clr>
        </p15:guide>
        <p15:guide id="6" orient="horz" pos="912" userDrawn="1">
          <p15:clr>
            <a:srgbClr val="A4A3A4"/>
          </p15:clr>
        </p15:guide>
        <p15:guide id="7" orient="horz" pos="3219">
          <p15:clr>
            <a:srgbClr val="A4A3A4"/>
          </p15:clr>
        </p15:guide>
        <p15:guide id="8" orient="horz" pos="3802">
          <p15:clr>
            <a:srgbClr val="A4A3A4"/>
          </p15:clr>
        </p15:guide>
        <p15:guide id="9" pos="289">
          <p15:clr>
            <a:srgbClr val="A4A3A4"/>
          </p15:clr>
        </p15:guide>
        <p15:guide id="10" pos="5472">
          <p15:clr>
            <a:srgbClr val="A4A3A4"/>
          </p15:clr>
        </p15:guide>
        <p15:guide id="11" pos="2060">
          <p15:clr>
            <a:srgbClr val="A4A3A4"/>
          </p15:clr>
        </p15:guide>
        <p15:guide id="12" pos="3696">
          <p15:clr>
            <a:srgbClr val="A4A3A4"/>
          </p15:clr>
        </p15:guide>
        <p15:guide id="13" pos="4581">
          <p15:clr>
            <a:srgbClr val="A4A3A4"/>
          </p15:clr>
        </p15:guide>
        <p15:guide id="14" pos="2951">
          <p15:clr>
            <a:srgbClr val="A4A3A4"/>
          </p15:clr>
        </p15:guide>
        <p15:guide id="15" pos="2811">
          <p15:clr>
            <a:srgbClr val="A4A3A4"/>
          </p15:clr>
        </p15:guide>
        <p15:guide id="16" pos="1178">
          <p15:clr>
            <a:srgbClr val="A4A3A4"/>
          </p15:clr>
        </p15:guide>
        <p15:guide id="17" orient="horz" pos="932">
          <p15:clr>
            <a:srgbClr val="A4A3A4"/>
          </p15:clr>
        </p15:guide>
        <p15:guide id="18" pos="284">
          <p15:clr>
            <a:srgbClr val="A4A3A4"/>
          </p15:clr>
        </p15:guide>
        <p15:guide id="19" pos="1916">
          <p15:clr>
            <a:srgbClr val="A4A3A4"/>
          </p15:clr>
        </p15:guide>
        <p15:guide id="20" pos="3835">
          <p15:clr>
            <a:srgbClr val="A4A3A4"/>
          </p15:clr>
        </p15:guide>
        <p15:guide id="21" pos="4725">
          <p15:clr>
            <a:srgbClr val="A4A3A4"/>
          </p15:clr>
        </p15:guide>
        <p15:guide id="22" pos="1033">
          <p15:clr>
            <a:srgbClr val="A4A3A4"/>
          </p15:clr>
        </p15:guide>
        <p15:guide id="23" pos="371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0000"/>
    <a:srgbClr val="427301"/>
    <a:srgbClr val="9BC832"/>
    <a:srgbClr val="1C1C1C"/>
    <a:srgbClr val="333333"/>
    <a:srgbClr val="339FF0"/>
    <a:srgbClr val="666666"/>
    <a:srgbClr val="FF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73479" autoAdjust="0"/>
  </p:normalViewPr>
  <p:slideViewPr>
    <p:cSldViewPr snapToGrid="0" snapToObjects="1">
      <p:cViewPr varScale="1">
        <p:scale>
          <a:sx n="42" d="100"/>
          <a:sy n="42" d="100"/>
        </p:scale>
        <p:origin x="1764" y="54"/>
      </p:cViewPr>
      <p:guideLst>
        <p:guide orient="horz" pos="2071"/>
        <p:guide orient="horz" pos="3888"/>
        <p:guide orient="horz" pos="1500"/>
        <p:guide orient="horz" pos="2652"/>
        <p:guide orient="horz" pos="348"/>
        <p:guide orient="horz" pos="912"/>
        <p:guide orient="horz" pos="3219"/>
        <p:guide orient="horz" pos="3802"/>
        <p:guide pos="289"/>
        <p:guide pos="5472"/>
        <p:guide pos="2060"/>
        <p:guide pos="3696"/>
        <p:guide pos="4581"/>
        <p:guide pos="2951"/>
        <p:guide pos="2811"/>
        <p:guide pos="1178"/>
        <p:guide orient="horz" pos="932"/>
        <p:guide pos="284"/>
        <p:guide pos="1916"/>
        <p:guide pos="3835"/>
        <p:guide pos="4725"/>
        <p:guide pos="1033"/>
        <p:guide pos="3710"/>
      </p:guideLst>
    </p:cSldViewPr>
  </p:slideViewPr>
  <p:outlineViewPr>
    <p:cViewPr>
      <p:scale>
        <a:sx n="33" d="100"/>
        <a:sy n="33" d="100"/>
      </p:scale>
      <p:origin x="0" y="0"/>
    </p:cViewPr>
  </p:outlineViewPr>
  <p:notesTextViewPr>
    <p:cViewPr>
      <p:scale>
        <a:sx n="1" d="1"/>
        <a:sy n="1" d="1"/>
      </p:scale>
      <p:origin x="0" y="0"/>
    </p:cViewPr>
  </p:notesTextViewPr>
  <p:sorterViewPr>
    <p:cViewPr>
      <p:scale>
        <a:sx n="114" d="100"/>
        <a:sy n="114" d="100"/>
      </p:scale>
      <p:origin x="0" y="0"/>
    </p:cViewPr>
  </p:sorterViewPr>
  <p:notesViewPr>
    <p:cSldViewPr snapToGrid="0" snapToObjects="1">
      <p:cViewPr>
        <p:scale>
          <a:sx n="200" d="100"/>
          <a:sy n="200" d="100"/>
        </p:scale>
        <p:origin x="1332" y="-3222"/>
      </p:cViewPr>
      <p:guideLst>
        <p:guide orient="horz" pos="2909"/>
        <p:guide pos="2189"/>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pixabay.com/en/unique-stand-out-different-2032274/" TargetMode="External"/><Relationship Id="rId1" Type="http://schemas.openxmlformats.org/officeDocument/2006/relationships/image" Target="../media/image13.png"/><Relationship Id="rId6" Type="http://schemas.openxmlformats.org/officeDocument/2006/relationships/hyperlink" Target="https://en.wikipedia.org/wiki/Summer_camp" TargetMode="External"/><Relationship Id="rId5" Type="http://schemas.openxmlformats.org/officeDocument/2006/relationships/image" Target="../media/image15.jpeg"/><Relationship Id="rId4" Type="http://schemas.openxmlformats.org/officeDocument/2006/relationships/hyperlink" Target="https://www.lawyersandsettlements.com/articles/overtime_california/overtime-pay-laws-unpaid-60-18974.html"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pixabay.com/en/unique-stand-out-different-2032274/" TargetMode="External"/><Relationship Id="rId1" Type="http://schemas.openxmlformats.org/officeDocument/2006/relationships/image" Target="../media/image13.png"/><Relationship Id="rId6" Type="http://schemas.openxmlformats.org/officeDocument/2006/relationships/hyperlink" Target="https://en.wikipedia.org/wiki/Summer_camp" TargetMode="External"/><Relationship Id="rId5" Type="http://schemas.openxmlformats.org/officeDocument/2006/relationships/image" Target="../media/image15.jpeg"/><Relationship Id="rId4" Type="http://schemas.openxmlformats.org/officeDocument/2006/relationships/hyperlink" Target="https://www.lawyersandsettlements.com/articles/overtime_california/overtime-pay-laws-unpaid-60-18974.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A8522-A7C9-4A5C-BDED-633B82F0B092}" type="doc">
      <dgm:prSet loTypeId="urn:microsoft.com/office/officeart/2005/8/layout/hList7" loCatId="list" qsTypeId="urn:microsoft.com/office/officeart/2005/8/quickstyle/simple1" qsCatId="simple" csTypeId="urn:microsoft.com/office/officeart/2005/8/colors/accent1_2" csCatId="accent1" phldr="1"/>
      <dgm:spPr/>
    </dgm:pt>
    <dgm:pt modelId="{8D84C431-60D7-4F24-ABFE-0BEFB425E348}">
      <dgm:prSet phldrT="[Text]"/>
      <dgm:spPr/>
      <dgm:t>
        <a:bodyPr/>
        <a:lstStyle/>
        <a:p>
          <a:pPr algn="ctr"/>
          <a:endParaRPr lang="en-US" dirty="0"/>
        </a:p>
        <a:p>
          <a:pPr algn="ctr"/>
          <a:r>
            <a:rPr lang="en-US" dirty="0"/>
            <a:t>Self-Direction			</a:t>
          </a:r>
        </a:p>
      </dgm:t>
    </dgm:pt>
    <dgm:pt modelId="{0062F33D-1385-49BE-B0E4-1735DE346DB0}" type="parTrans" cxnId="{4113258E-1124-4809-AA77-05404D02599A}">
      <dgm:prSet/>
      <dgm:spPr/>
      <dgm:t>
        <a:bodyPr/>
        <a:lstStyle/>
        <a:p>
          <a:endParaRPr lang="en-US"/>
        </a:p>
      </dgm:t>
    </dgm:pt>
    <dgm:pt modelId="{3C05FBD6-267C-40DF-94D6-96966AAE5FE4}" type="sibTrans" cxnId="{4113258E-1124-4809-AA77-05404D02599A}">
      <dgm:prSet/>
      <dgm:spPr/>
      <dgm:t>
        <a:bodyPr/>
        <a:lstStyle/>
        <a:p>
          <a:endParaRPr lang="en-US"/>
        </a:p>
      </dgm:t>
    </dgm:pt>
    <dgm:pt modelId="{04E63DD8-F6FE-49D2-ADA8-6BFF0D3A2A7A}">
      <dgm:prSet phldrT="[Text]"/>
      <dgm:spPr/>
      <dgm:t>
        <a:bodyPr/>
        <a:lstStyle/>
        <a:p>
          <a:r>
            <a:rPr lang="en-US" dirty="0"/>
            <a:t>Provider Managed</a:t>
          </a:r>
        </a:p>
      </dgm:t>
    </dgm:pt>
    <dgm:pt modelId="{E47A6F90-E108-4ED9-80D7-11503D6C52A3}" type="parTrans" cxnId="{5CEA7FE6-1F63-47FB-A241-353DC7250AF8}">
      <dgm:prSet/>
      <dgm:spPr/>
      <dgm:t>
        <a:bodyPr/>
        <a:lstStyle/>
        <a:p>
          <a:endParaRPr lang="en-US"/>
        </a:p>
      </dgm:t>
    </dgm:pt>
    <dgm:pt modelId="{22F3F858-E826-405F-BFC9-B7E069CD4539}" type="sibTrans" cxnId="{5CEA7FE6-1F63-47FB-A241-353DC7250AF8}">
      <dgm:prSet/>
      <dgm:spPr/>
      <dgm:t>
        <a:bodyPr/>
        <a:lstStyle/>
        <a:p>
          <a:endParaRPr lang="en-US"/>
        </a:p>
      </dgm:t>
    </dgm:pt>
    <dgm:pt modelId="{2DD3781C-1F42-4FAE-9BC2-224187CB350D}">
      <dgm:prSet phldrT="[Text]"/>
      <dgm:spPr/>
      <dgm:t>
        <a:bodyPr/>
        <a:lstStyle/>
        <a:p>
          <a:r>
            <a:rPr lang="en-US" dirty="0"/>
            <a:t>Camp</a:t>
          </a:r>
        </a:p>
      </dgm:t>
    </dgm:pt>
    <dgm:pt modelId="{DA056B45-76F3-4589-8294-A5461918A07D}" type="parTrans" cxnId="{F162858C-0219-4F4B-B898-55A744F425A6}">
      <dgm:prSet/>
      <dgm:spPr/>
      <dgm:t>
        <a:bodyPr/>
        <a:lstStyle/>
        <a:p>
          <a:endParaRPr lang="en-US"/>
        </a:p>
      </dgm:t>
    </dgm:pt>
    <dgm:pt modelId="{693BD021-24E9-4697-AE86-F78AE7A93139}" type="sibTrans" cxnId="{F162858C-0219-4F4B-B898-55A744F425A6}">
      <dgm:prSet/>
      <dgm:spPr/>
      <dgm:t>
        <a:bodyPr/>
        <a:lstStyle/>
        <a:p>
          <a:endParaRPr lang="en-US"/>
        </a:p>
      </dgm:t>
    </dgm:pt>
    <dgm:pt modelId="{FB7AF8BC-A408-4DA3-A7C1-4ACB32341F8F}" type="pres">
      <dgm:prSet presAssocID="{F9FA8522-A7C9-4A5C-BDED-633B82F0B092}" presName="Name0" presStyleCnt="0">
        <dgm:presLayoutVars>
          <dgm:dir/>
          <dgm:resizeHandles val="exact"/>
        </dgm:presLayoutVars>
      </dgm:prSet>
      <dgm:spPr/>
    </dgm:pt>
    <dgm:pt modelId="{56227A5C-FD4C-4259-8D88-68A38D226012}" type="pres">
      <dgm:prSet presAssocID="{F9FA8522-A7C9-4A5C-BDED-633B82F0B092}" presName="fgShape" presStyleLbl="fgShp" presStyleIdx="0" presStyleCnt="1"/>
      <dgm:spPr/>
    </dgm:pt>
    <dgm:pt modelId="{52FE7755-BBA2-4EA5-BBD1-88B39725C1B7}" type="pres">
      <dgm:prSet presAssocID="{F9FA8522-A7C9-4A5C-BDED-633B82F0B092}" presName="linComp" presStyleCnt="0"/>
      <dgm:spPr/>
    </dgm:pt>
    <dgm:pt modelId="{3B8F38AC-B511-413C-9396-FDC03FD4426A}" type="pres">
      <dgm:prSet presAssocID="{8D84C431-60D7-4F24-ABFE-0BEFB425E348}" presName="compNode" presStyleCnt="0"/>
      <dgm:spPr/>
    </dgm:pt>
    <dgm:pt modelId="{1DEF59CE-4D85-4D5B-9522-DCA7CCF90690}" type="pres">
      <dgm:prSet presAssocID="{8D84C431-60D7-4F24-ABFE-0BEFB425E348}" presName="bkgdShape" presStyleLbl="node1" presStyleIdx="0" presStyleCnt="3"/>
      <dgm:spPr/>
    </dgm:pt>
    <dgm:pt modelId="{7B383476-91FD-4F00-A354-13AB724851D9}" type="pres">
      <dgm:prSet presAssocID="{8D84C431-60D7-4F24-ABFE-0BEFB425E348}" presName="nodeTx" presStyleLbl="node1" presStyleIdx="0" presStyleCnt="3">
        <dgm:presLayoutVars>
          <dgm:bulletEnabled val="1"/>
        </dgm:presLayoutVars>
      </dgm:prSet>
      <dgm:spPr/>
    </dgm:pt>
    <dgm:pt modelId="{1C9D6E16-486A-4281-966E-7210BAD33E80}" type="pres">
      <dgm:prSet presAssocID="{8D84C431-60D7-4F24-ABFE-0BEFB425E348}" presName="invisiNode" presStyleLbl="node1" presStyleIdx="0" presStyleCnt="3"/>
      <dgm:spPr/>
    </dgm:pt>
    <dgm:pt modelId="{EB24A87A-B07B-48BB-90F8-4B0FAEA3EB95}" type="pres">
      <dgm:prSet presAssocID="{8D84C431-60D7-4F24-ABFE-0BEFB425E348}"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32000" r="-32000"/>
          </a:stretch>
        </a:blipFill>
      </dgm:spPr>
    </dgm:pt>
    <dgm:pt modelId="{EA61CC0C-C06A-45F6-BFA5-4C2B08980A49}" type="pres">
      <dgm:prSet presAssocID="{3C05FBD6-267C-40DF-94D6-96966AAE5FE4}" presName="sibTrans" presStyleLbl="sibTrans2D1" presStyleIdx="0" presStyleCnt="0"/>
      <dgm:spPr/>
    </dgm:pt>
    <dgm:pt modelId="{F85FA0DE-34EC-4F49-A6A8-6FE4E2CCB72C}" type="pres">
      <dgm:prSet presAssocID="{04E63DD8-F6FE-49D2-ADA8-6BFF0D3A2A7A}" presName="compNode" presStyleCnt="0"/>
      <dgm:spPr/>
    </dgm:pt>
    <dgm:pt modelId="{F0AEDD94-E51E-48B1-ACD0-C09B597207BF}" type="pres">
      <dgm:prSet presAssocID="{04E63DD8-F6FE-49D2-ADA8-6BFF0D3A2A7A}" presName="bkgdShape" presStyleLbl="node1" presStyleIdx="1" presStyleCnt="3"/>
      <dgm:spPr/>
    </dgm:pt>
    <dgm:pt modelId="{7C803BEA-7B4E-44A2-B8E4-AE67F92DA366}" type="pres">
      <dgm:prSet presAssocID="{04E63DD8-F6FE-49D2-ADA8-6BFF0D3A2A7A}" presName="nodeTx" presStyleLbl="node1" presStyleIdx="1" presStyleCnt="3">
        <dgm:presLayoutVars>
          <dgm:bulletEnabled val="1"/>
        </dgm:presLayoutVars>
      </dgm:prSet>
      <dgm:spPr/>
    </dgm:pt>
    <dgm:pt modelId="{56481EC7-9AE1-432B-AF82-1B90F1013DF7}" type="pres">
      <dgm:prSet presAssocID="{04E63DD8-F6FE-49D2-ADA8-6BFF0D3A2A7A}" presName="invisiNode" presStyleLbl="node1" presStyleIdx="1" presStyleCnt="3"/>
      <dgm:spPr/>
    </dgm:pt>
    <dgm:pt modelId="{06C416F1-4CA3-47B1-A7F9-418D00234EC2}" type="pres">
      <dgm:prSet presAssocID="{04E63DD8-F6FE-49D2-ADA8-6BFF0D3A2A7A}"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31000" r="-31000"/>
          </a:stretch>
        </a:blipFill>
      </dgm:spPr>
    </dgm:pt>
    <dgm:pt modelId="{5EB8BF66-F152-429D-A5DB-22814AA8F069}" type="pres">
      <dgm:prSet presAssocID="{22F3F858-E826-405F-BFC9-B7E069CD4539}" presName="sibTrans" presStyleLbl="sibTrans2D1" presStyleIdx="0" presStyleCnt="0"/>
      <dgm:spPr/>
    </dgm:pt>
    <dgm:pt modelId="{1294534D-4BC1-452E-A31D-BC583D3B5DD8}" type="pres">
      <dgm:prSet presAssocID="{2DD3781C-1F42-4FAE-9BC2-224187CB350D}" presName="compNode" presStyleCnt="0"/>
      <dgm:spPr/>
    </dgm:pt>
    <dgm:pt modelId="{104D6BC9-3197-47CF-A44B-F8B0A69F5BD1}" type="pres">
      <dgm:prSet presAssocID="{2DD3781C-1F42-4FAE-9BC2-224187CB350D}" presName="bkgdShape" presStyleLbl="node1" presStyleIdx="2" presStyleCnt="3"/>
      <dgm:spPr/>
    </dgm:pt>
    <dgm:pt modelId="{3330C912-7EE2-4D15-B76B-C01443C38F52}" type="pres">
      <dgm:prSet presAssocID="{2DD3781C-1F42-4FAE-9BC2-224187CB350D}" presName="nodeTx" presStyleLbl="node1" presStyleIdx="2" presStyleCnt="3">
        <dgm:presLayoutVars>
          <dgm:bulletEnabled val="1"/>
        </dgm:presLayoutVars>
      </dgm:prSet>
      <dgm:spPr/>
    </dgm:pt>
    <dgm:pt modelId="{20B150C8-670C-4A2B-BAEC-8B512379901E}" type="pres">
      <dgm:prSet presAssocID="{2DD3781C-1F42-4FAE-9BC2-224187CB350D}" presName="invisiNode" presStyleLbl="node1" presStyleIdx="2" presStyleCnt="3"/>
      <dgm:spPr/>
    </dgm:pt>
    <dgm:pt modelId="{71988EEC-56B0-4851-A3A4-59912B450AF3}" type="pres">
      <dgm:prSet presAssocID="{2DD3781C-1F42-4FAE-9BC2-224187CB350D}" presName="imagNode" presStyleLbl="fgImgPlace1" presStyleIdx="2" presStyleCnt="3"/>
      <dgm:spPr>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l="-25000" r="-25000"/>
          </a:stretch>
        </a:blipFill>
      </dgm:spPr>
    </dgm:pt>
  </dgm:ptLst>
  <dgm:cxnLst>
    <dgm:cxn modelId="{F209E00B-EC09-4EC4-97F5-0AACF714FAF9}" type="presOf" srcId="{2DD3781C-1F42-4FAE-9BC2-224187CB350D}" destId="{104D6BC9-3197-47CF-A44B-F8B0A69F5BD1}" srcOrd="0" destOrd="0" presId="urn:microsoft.com/office/officeart/2005/8/layout/hList7"/>
    <dgm:cxn modelId="{83DFA412-1266-46AF-A1A8-17B0A245283E}" type="presOf" srcId="{8D84C431-60D7-4F24-ABFE-0BEFB425E348}" destId="{1DEF59CE-4D85-4D5B-9522-DCA7CCF90690}" srcOrd="0" destOrd="0" presId="urn:microsoft.com/office/officeart/2005/8/layout/hList7"/>
    <dgm:cxn modelId="{1035ED76-9998-493F-8544-6B7EC09DE272}" type="presOf" srcId="{3C05FBD6-267C-40DF-94D6-96966AAE5FE4}" destId="{EA61CC0C-C06A-45F6-BFA5-4C2B08980A49}" srcOrd="0" destOrd="0" presId="urn:microsoft.com/office/officeart/2005/8/layout/hList7"/>
    <dgm:cxn modelId="{F162858C-0219-4F4B-B898-55A744F425A6}" srcId="{F9FA8522-A7C9-4A5C-BDED-633B82F0B092}" destId="{2DD3781C-1F42-4FAE-9BC2-224187CB350D}" srcOrd="2" destOrd="0" parTransId="{DA056B45-76F3-4589-8294-A5461918A07D}" sibTransId="{693BD021-24E9-4697-AE86-F78AE7A93139}"/>
    <dgm:cxn modelId="{D9F4608D-FE31-4602-A0D5-A8408D404648}" type="presOf" srcId="{04E63DD8-F6FE-49D2-ADA8-6BFF0D3A2A7A}" destId="{F0AEDD94-E51E-48B1-ACD0-C09B597207BF}" srcOrd="0" destOrd="0" presId="urn:microsoft.com/office/officeart/2005/8/layout/hList7"/>
    <dgm:cxn modelId="{A8DAA18D-A21E-4B21-B1FB-C28492C5C753}" type="presOf" srcId="{8D84C431-60D7-4F24-ABFE-0BEFB425E348}" destId="{7B383476-91FD-4F00-A354-13AB724851D9}" srcOrd="1" destOrd="0" presId="urn:microsoft.com/office/officeart/2005/8/layout/hList7"/>
    <dgm:cxn modelId="{4113258E-1124-4809-AA77-05404D02599A}" srcId="{F9FA8522-A7C9-4A5C-BDED-633B82F0B092}" destId="{8D84C431-60D7-4F24-ABFE-0BEFB425E348}" srcOrd="0" destOrd="0" parTransId="{0062F33D-1385-49BE-B0E4-1735DE346DB0}" sibTransId="{3C05FBD6-267C-40DF-94D6-96966AAE5FE4}"/>
    <dgm:cxn modelId="{46DE2997-7D10-4A38-808D-DEA90440AB34}" type="presOf" srcId="{22F3F858-E826-405F-BFC9-B7E069CD4539}" destId="{5EB8BF66-F152-429D-A5DB-22814AA8F069}" srcOrd="0" destOrd="0" presId="urn:microsoft.com/office/officeart/2005/8/layout/hList7"/>
    <dgm:cxn modelId="{1A2DB99A-649C-44C4-8A4A-AC4DCA1519D2}" type="presOf" srcId="{F9FA8522-A7C9-4A5C-BDED-633B82F0B092}" destId="{FB7AF8BC-A408-4DA3-A7C1-4ACB32341F8F}" srcOrd="0" destOrd="0" presId="urn:microsoft.com/office/officeart/2005/8/layout/hList7"/>
    <dgm:cxn modelId="{C5EAA1E3-D3C3-497F-B133-701C3C5C1DCF}" type="presOf" srcId="{2DD3781C-1F42-4FAE-9BC2-224187CB350D}" destId="{3330C912-7EE2-4D15-B76B-C01443C38F52}" srcOrd="1" destOrd="0" presId="urn:microsoft.com/office/officeart/2005/8/layout/hList7"/>
    <dgm:cxn modelId="{5CEA7FE6-1F63-47FB-A241-353DC7250AF8}" srcId="{F9FA8522-A7C9-4A5C-BDED-633B82F0B092}" destId="{04E63DD8-F6FE-49D2-ADA8-6BFF0D3A2A7A}" srcOrd="1" destOrd="0" parTransId="{E47A6F90-E108-4ED9-80D7-11503D6C52A3}" sibTransId="{22F3F858-E826-405F-BFC9-B7E069CD4539}"/>
    <dgm:cxn modelId="{1BA3D5F5-FBFE-4B13-BE9D-0EBE14851089}" type="presOf" srcId="{04E63DD8-F6FE-49D2-ADA8-6BFF0D3A2A7A}" destId="{7C803BEA-7B4E-44A2-B8E4-AE67F92DA366}" srcOrd="1" destOrd="0" presId="urn:microsoft.com/office/officeart/2005/8/layout/hList7"/>
    <dgm:cxn modelId="{8D5B12F0-A82E-4C6E-B040-F17E8F4AE26E}" type="presParOf" srcId="{FB7AF8BC-A408-4DA3-A7C1-4ACB32341F8F}" destId="{56227A5C-FD4C-4259-8D88-68A38D226012}" srcOrd="0" destOrd="0" presId="urn:microsoft.com/office/officeart/2005/8/layout/hList7"/>
    <dgm:cxn modelId="{8C6328B6-91A0-4CAF-8F90-A02FD63FBBCB}" type="presParOf" srcId="{FB7AF8BC-A408-4DA3-A7C1-4ACB32341F8F}" destId="{52FE7755-BBA2-4EA5-BBD1-88B39725C1B7}" srcOrd="1" destOrd="0" presId="urn:microsoft.com/office/officeart/2005/8/layout/hList7"/>
    <dgm:cxn modelId="{A2BD71C1-FA05-43BE-BBE0-ED5D3B742C8A}" type="presParOf" srcId="{52FE7755-BBA2-4EA5-BBD1-88B39725C1B7}" destId="{3B8F38AC-B511-413C-9396-FDC03FD4426A}" srcOrd="0" destOrd="0" presId="urn:microsoft.com/office/officeart/2005/8/layout/hList7"/>
    <dgm:cxn modelId="{D5DC7A38-B490-4DFE-A30F-C2CA1FF9429C}" type="presParOf" srcId="{3B8F38AC-B511-413C-9396-FDC03FD4426A}" destId="{1DEF59CE-4D85-4D5B-9522-DCA7CCF90690}" srcOrd="0" destOrd="0" presId="urn:microsoft.com/office/officeart/2005/8/layout/hList7"/>
    <dgm:cxn modelId="{2DF36C2C-64B5-49C4-A8E3-A54AFB2692E5}" type="presParOf" srcId="{3B8F38AC-B511-413C-9396-FDC03FD4426A}" destId="{7B383476-91FD-4F00-A354-13AB724851D9}" srcOrd="1" destOrd="0" presId="urn:microsoft.com/office/officeart/2005/8/layout/hList7"/>
    <dgm:cxn modelId="{783F3B01-8E36-4C45-B7F5-F9D154B98D24}" type="presParOf" srcId="{3B8F38AC-B511-413C-9396-FDC03FD4426A}" destId="{1C9D6E16-486A-4281-966E-7210BAD33E80}" srcOrd="2" destOrd="0" presId="urn:microsoft.com/office/officeart/2005/8/layout/hList7"/>
    <dgm:cxn modelId="{341FC18C-349B-46D3-AB00-31269A230D48}" type="presParOf" srcId="{3B8F38AC-B511-413C-9396-FDC03FD4426A}" destId="{EB24A87A-B07B-48BB-90F8-4B0FAEA3EB95}" srcOrd="3" destOrd="0" presId="urn:microsoft.com/office/officeart/2005/8/layout/hList7"/>
    <dgm:cxn modelId="{26CA12EB-DAFA-4767-B426-B9804379233B}" type="presParOf" srcId="{52FE7755-BBA2-4EA5-BBD1-88B39725C1B7}" destId="{EA61CC0C-C06A-45F6-BFA5-4C2B08980A49}" srcOrd="1" destOrd="0" presId="urn:microsoft.com/office/officeart/2005/8/layout/hList7"/>
    <dgm:cxn modelId="{686D5589-0F74-4223-989F-0568384DC9EE}" type="presParOf" srcId="{52FE7755-BBA2-4EA5-BBD1-88B39725C1B7}" destId="{F85FA0DE-34EC-4F49-A6A8-6FE4E2CCB72C}" srcOrd="2" destOrd="0" presId="urn:microsoft.com/office/officeart/2005/8/layout/hList7"/>
    <dgm:cxn modelId="{595B1C0E-8EB4-441F-B9A4-7B668B20488C}" type="presParOf" srcId="{F85FA0DE-34EC-4F49-A6A8-6FE4E2CCB72C}" destId="{F0AEDD94-E51E-48B1-ACD0-C09B597207BF}" srcOrd="0" destOrd="0" presId="urn:microsoft.com/office/officeart/2005/8/layout/hList7"/>
    <dgm:cxn modelId="{1F9DCF92-02C8-4143-AD3B-BEB7FBB38CC2}" type="presParOf" srcId="{F85FA0DE-34EC-4F49-A6A8-6FE4E2CCB72C}" destId="{7C803BEA-7B4E-44A2-B8E4-AE67F92DA366}" srcOrd="1" destOrd="0" presId="urn:microsoft.com/office/officeart/2005/8/layout/hList7"/>
    <dgm:cxn modelId="{C31DAA61-6005-492A-AB6E-CB7E3D6BEE9D}" type="presParOf" srcId="{F85FA0DE-34EC-4F49-A6A8-6FE4E2CCB72C}" destId="{56481EC7-9AE1-432B-AF82-1B90F1013DF7}" srcOrd="2" destOrd="0" presId="urn:microsoft.com/office/officeart/2005/8/layout/hList7"/>
    <dgm:cxn modelId="{FC3EEF2F-7F07-4C4E-AEB1-84DE87640104}" type="presParOf" srcId="{F85FA0DE-34EC-4F49-A6A8-6FE4E2CCB72C}" destId="{06C416F1-4CA3-47B1-A7F9-418D00234EC2}" srcOrd="3" destOrd="0" presId="urn:microsoft.com/office/officeart/2005/8/layout/hList7"/>
    <dgm:cxn modelId="{AB41EA68-66B3-4CC6-BB8A-82856D187CE1}" type="presParOf" srcId="{52FE7755-BBA2-4EA5-BBD1-88B39725C1B7}" destId="{5EB8BF66-F152-429D-A5DB-22814AA8F069}" srcOrd="3" destOrd="0" presId="urn:microsoft.com/office/officeart/2005/8/layout/hList7"/>
    <dgm:cxn modelId="{FFDDC1F6-8220-47BA-B311-FE9E4AE4C039}" type="presParOf" srcId="{52FE7755-BBA2-4EA5-BBD1-88B39725C1B7}" destId="{1294534D-4BC1-452E-A31D-BC583D3B5DD8}" srcOrd="4" destOrd="0" presId="urn:microsoft.com/office/officeart/2005/8/layout/hList7"/>
    <dgm:cxn modelId="{41E658E8-EB13-456A-AA0A-AEB8B3ED92F8}" type="presParOf" srcId="{1294534D-4BC1-452E-A31D-BC583D3B5DD8}" destId="{104D6BC9-3197-47CF-A44B-F8B0A69F5BD1}" srcOrd="0" destOrd="0" presId="urn:microsoft.com/office/officeart/2005/8/layout/hList7"/>
    <dgm:cxn modelId="{C5B1EBB5-530C-4489-87FD-14E12332A846}" type="presParOf" srcId="{1294534D-4BC1-452E-A31D-BC583D3B5DD8}" destId="{3330C912-7EE2-4D15-B76B-C01443C38F52}" srcOrd="1" destOrd="0" presId="urn:microsoft.com/office/officeart/2005/8/layout/hList7"/>
    <dgm:cxn modelId="{8FA0785F-3EFE-4811-9210-7EC7F148E3B5}" type="presParOf" srcId="{1294534D-4BC1-452E-A31D-BC583D3B5DD8}" destId="{20B150C8-670C-4A2B-BAEC-8B512379901E}" srcOrd="2" destOrd="0" presId="urn:microsoft.com/office/officeart/2005/8/layout/hList7"/>
    <dgm:cxn modelId="{AE8585F0-0E98-421E-9D83-059A081ACCA0}" type="presParOf" srcId="{1294534D-4BC1-452E-A31D-BC583D3B5DD8}" destId="{71988EEC-56B0-4851-A3A4-59912B450AF3}"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C36632-D6A7-498E-9E8A-0D18C277700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11D6EFE9-E4A8-49E9-AEDD-7EA490DF5FD9}">
      <dgm:prSet phldrT="[Text]"/>
      <dgm:spPr/>
      <dgm:t>
        <a:bodyPr/>
        <a:lstStyle/>
        <a:p>
          <a:r>
            <a:rPr lang="en-US" dirty="0"/>
            <a:t>Referral Process to AWC</a:t>
          </a:r>
        </a:p>
      </dgm:t>
    </dgm:pt>
    <dgm:pt modelId="{FAE98F21-943F-4254-97DE-79A8B3E42168}" type="parTrans" cxnId="{98EA885A-224F-4EE9-B28D-C8BC4E88E87F}">
      <dgm:prSet/>
      <dgm:spPr/>
      <dgm:t>
        <a:bodyPr/>
        <a:lstStyle/>
        <a:p>
          <a:endParaRPr lang="en-US"/>
        </a:p>
      </dgm:t>
    </dgm:pt>
    <dgm:pt modelId="{E76F8325-2A67-4B5D-8602-329A8232228D}" type="sibTrans" cxnId="{98EA885A-224F-4EE9-B28D-C8BC4E88E87F}">
      <dgm:prSet/>
      <dgm:spPr/>
      <dgm:t>
        <a:bodyPr/>
        <a:lstStyle/>
        <a:p>
          <a:endParaRPr lang="en-US"/>
        </a:p>
      </dgm:t>
    </dgm:pt>
    <dgm:pt modelId="{4A2E68E6-A3A2-425B-9F70-2E521F4E38DC}">
      <dgm:prSet phldrT="[Text]"/>
      <dgm:spPr/>
      <dgm:t>
        <a:bodyPr/>
        <a:lstStyle/>
        <a:p>
          <a:r>
            <a:rPr lang="en-US" dirty="0"/>
            <a:t>Develop Plan </a:t>
          </a:r>
        </a:p>
      </dgm:t>
    </dgm:pt>
    <dgm:pt modelId="{96EABFA0-C84D-4738-A77B-96C243A0EFBE}" type="parTrans" cxnId="{A1D4B3FE-F396-4DBB-9DD8-69AFD8262978}">
      <dgm:prSet/>
      <dgm:spPr/>
      <dgm:t>
        <a:bodyPr/>
        <a:lstStyle/>
        <a:p>
          <a:endParaRPr lang="en-US"/>
        </a:p>
      </dgm:t>
    </dgm:pt>
    <dgm:pt modelId="{5D3E9749-2401-47DA-90DD-3E4ADE0076D5}" type="sibTrans" cxnId="{A1D4B3FE-F396-4DBB-9DD8-69AFD8262978}">
      <dgm:prSet/>
      <dgm:spPr/>
      <dgm:t>
        <a:bodyPr/>
        <a:lstStyle/>
        <a:p>
          <a:endParaRPr lang="en-US"/>
        </a:p>
      </dgm:t>
    </dgm:pt>
    <dgm:pt modelId="{14E7B205-05D6-44ED-8A98-BF882BE8568D}">
      <dgm:prSet phldrT="[Text]"/>
      <dgm:spPr/>
      <dgm:t>
        <a:bodyPr/>
        <a:lstStyle/>
        <a:p>
          <a:endParaRPr lang="en-US" dirty="0"/>
        </a:p>
      </dgm:t>
    </dgm:pt>
    <dgm:pt modelId="{CEA16467-2707-4CAD-9DF0-653BD7D37240}" type="parTrans" cxnId="{E614561C-536F-444A-A5A7-A257B578D16A}">
      <dgm:prSet/>
      <dgm:spPr/>
      <dgm:t>
        <a:bodyPr/>
        <a:lstStyle/>
        <a:p>
          <a:endParaRPr lang="en-US"/>
        </a:p>
      </dgm:t>
    </dgm:pt>
    <dgm:pt modelId="{07D537E9-BC72-4686-8A54-9CD32A0A316C}" type="sibTrans" cxnId="{E614561C-536F-444A-A5A7-A257B578D16A}">
      <dgm:prSet/>
      <dgm:spPr/>
      <dgm:t>
        <a:bodyPr/>
        <a:lstStyle/>
        <a:p>
          <a:endParaRPr lang="en-US"/>
        </a:p>
      </dgm:t>
    </dgm:pt>
    <dgm:pt modelId="{769F60B6-04F6-447E-A260-94B38342D205}">
      <dgm:prSet phldrT="[Text]"/>
      <dgm:spPr/>
      <dgm:t>
        <a:bodyPr/>
        <a:lstStyle/>
        <a:p>
          <a:r>
            <a:rPr lang="en-US" dirty="0"/>
            <a:t>Employee Onboarding</a:t>
          </a:r>
        </a:p>
      </dgm:t>
    </dgm:pt>
    <dgm:pt modelId="{099B0DE9-39E6-4161-91A2-7C965E267FEB}" type="parTrans" cxnId="{3D723310-55B0-4733-B93D-B6CA3A7B5304}">
      <dgm:prSet/>
      <dgm:spPr/>
      <dgm:t>
        <a:bodyPr/>
        <a:lstStyle/>
        <a:p>
          <a:endParaRPr lang="en-US"/>
        </a:p>
      </dgm:t>
    </dgm:pt>
    <dgm:pt modelId="{EA73E487-9077-45D5-A26F-1C79FDBDAE31}" type="sibTrans" cxnId="{3D723310-55B0-4733-B93D-B6CA3A7B5304}">
      <dgm:prSet/>
      <dgm:spPr/>
      <dgm:t>
        <a:bodyPr/>
        <a:lstStyle/>
        <a:p>
          <a:endParaRPr lang="en-US"/>
        </a:p>
      </dgm:t>
    </dgm:pt>
    <dgm:pt modelId="{9F263F27-FC8F-4BB6-8856-6CF79F517E56}">
      <dgm:prSet phldrT="[Text]"/>
      <dgm:spPr/>
      <dgm:t>
        <a:bodyPr/>
        <a:lstStyle/>
        <a:p>
          <a:r>
            <a:rPr lang="en-US" dirty="0"/>
            <a:t>Consumer Direct Engages with Family</a:t>
          </a:r>
        </a:p>
      </dgm:t>
    </dgm:pt>
    <dgm:pt modelId="{6E1F26C1-EE66-41DE-8050-FB7BD8B58D94}" type="parTrans" cxnId="{F9548F09-B5EA-4FB4-834D-50B53B60242F}">
      <dgm:prSet/>
      <dgm:spPr/>
      <dgm:t>
        <a:bodyPr/>
        <a:lstStyle/>
        <a:p>
          <a:endParaRPr lang="en-US"/>
        </a:p>
      </dgm:t>
    </dgm:pt>
    <dgm:pt modelId="{41A46BC9-2234-489A-9486-17BDEA9907F7}" type="sibTrans" cxnId="{F9548F09-B5EA-4FB4-834D-50B53B60242F}">
      <dgm:prSet/>
      <dgm:spPr/>
      <dgm:t>
        <a:bodyPr/>
        <a:lstStyle/>
        <a:p>
          <a:endParaRPr lang="en-US"/>
        </a:p>
      </dgm:t>
    </dgm:pt>
    <dgm:pt modelId="{9B27DA74-24DF-4A15-ADA0-A7B21A17838C}">
      <dgm:prSet phldrT="[Text]"/>
      <dgm:spPr/>
      <dgm:t>
        <a:bodyPr/>
        <a:lstStyle/>
        <a:p>
          <a:r>
            <a:rPr lang="en-US" dirty="0"/>
            <a:t>Redetermined Annually</a:t>
          </a:r>
        </a:p>
      </dgm:t>
    </dgm:pt>
    <dgm:pt modelId="{58FF6169-6589-4130-838B-1F5225DEA131}" type="parTrans" cxnId="{D0F2A9C3-BD85-4CCE-9381-ABC807AC05B0}">
      <dgm:prSet/>
      <dgm:spPr/>
      <dgm:t>
        <a:bodyPr/>
        <a:lstStyle/>
        <a:p>
          <a:endParaRPr lang="en-US"/>
        </a:p>
      </dgm:t>
    </dgm:pt>
    <dgm:pt modelId="{A647D8C0-95D1-438A-9FE9-5EF3A6D69AD0}" type="sibTrans" cxnId="{D0F2A9C3-BD85-4CCE-9381-ABC807AC05B0}">
      <dgm:prSet/>
      <dgm:spPr/>
      <dgm:t>
        <a:bodyPr/>
        <a:lstStyle/>
        <a:p>
          <a:endParaRPr lang="en-US"/>
        </a:p>
      </dgm:t>
    </dgm:pt>
    <dgm:pt modelId="{83812509-C1B1-433C-82C0-B4337E07DA02}">
      <dgm:prSet phldrT="[Text]"/>
      <dgm:spPr/>
      <dgm:t>
        <a:bodyPr/>
        <a:lstStyle/>
        <a:p>
          <a:r>
            <a:rPr lang="en-US" dirty="0"/>
            <a:t>Employees report time</a:t>
          </a:r>
        </a:p>
      </dgm:t>
    </dgm:pt>
    <dgm:pt modelId="{9C1BC23F-6EF9-4E22-A486-BC5F84B87BBF}" type="parTrans" cxnId="{F7D3951A-6413-4063-ADF4-9F95DDD3DF88}">
      <dgm:prSet/>
      <dgm:spPr/>
      <dgm:t>
        <a:bodyPr/>
        <a:lstStyle/>
        <a:p>
          <a:endParaRPr lang="en-US"/>
        </a:p>
      </dgm:t>
    </dgm:pt>
    <dgm:pt modelId="{8159A362-BD93-4565-B7F3-4D087B07077C}" type="sibTrans" cxnId="{F7D3951A-6413-4063-ADF4-9F95DDD3DF88}">
      <dgm:prSet/>
      <dgm:spPr/>
      <dgm:t>
        <a:bodyPr/>
        <a:lstStyle/>
        <a:p>
          <a:endParaRPr lang="en-US"/>
        </a:p>
      </dgm:t>
    </dgm:pt>
    <dgm:pt modelId="{9A090BFB-F8C7-4B47-8EE9-C8183951F7AB}">
      <dgm:prSet phldrT="[Text]"/>
      <dgm:spPr/>
      <dgm:t>
        <a:bodyPr/>
        <a:lstStyle/>
        <a:p>
          <a:r>
            <a:rPr lang="en-US" dirty="0"/>
            <a:t>Community Navigator monitors PCP</a:t>
          </a:r>
        </a:p>
      </dgm:t>
    </dgm:pt>
    <dgm:pt modelId="{D43361F4-A8A0-4FF9-A3F0-65C98B2B4C8E}" type="parTrans" cxnId="{B859D6F5-EF86-4C2A-8117-9B2F9D353C9E}">
      <dgm:prSet/>
      <dgm:spPr/>
      <dgm:t>
        <a:bodyPr/>
        <a:lstStyle/>
        <a:p>
          <a:endParaRPr lang="en-US"/>
        </a:p>
      </dgm:t>
    </dgm:pt>
    <dgm:pt modelId="{9B907447-B7CA-43E0-B39F-A421E03A6330}" type="sibTrans" cxnId="{B859D6F5-EF86-4C2A-8117-9B2F9D353C9E}">
      <dgm:prSet/>
      <dgm:spPr/>
      <dgm:t>
        <a:bodyPr/>
        <a:lstStyle/>
        <a:p>
          <a:endParaRPr lang="en-US"/>
        </a:p>
      </dgm:t>
    </dgm:pt>
    <dgm:pt modelId="{212AB1CB-6303-44B1-8C21-61465B2395D0}">
      <dgm:prSet phldrT="[Text]"/>
      <dgm:spPr/>
      <dgm:t>
        <a:bodyPr/>
        <a:lstStyle/>
        <a:p>
          <a:r>
            <a:rPr lang="en-US" dirty="0"/>
            <a:t>Complete Agreement forms </a:t>
          </a:r>
        </a:p>
      </dgm:t>
    </dgm:pt>
    <dgm:pt modelId="{A4F1B341-5C51-45D8-8120-D1D96B899E32}" type="parTrans" cxnId="{68C7CB26-E8B7-4CB4-A4DE-4EBDAE43D400}">
      <dgm:prSet/>
      <dgm:spPr/>
      <dgm:t>
        <a:bodyPr/>
        <a:lstStyle/>
        <a:p>
          <a:endParaRPr lang="en-US"/>
        </a:p>
      </dgm:t>
    </dgm:pt>
    <dgm:pt modelId="{FD2C9ED4-BCCF-458A-B346-00100F9203D4}" type="sibTrans" cxnId="{68C7CB26-E8B7-4CB4-A4DE-4EBDAE43D400}">
      <dgm:prSet/>
      <dgm:spPr/>
      <dgm:t>
        <a:bodyPr/>
        <a:lstStyle/>
        <a:p>
          <a:endParaRPr lang="en-US"/>
        </a:p>
      </dgm:t>
    </dgm:pt>
    <dgm:pt modelId="{47AD6F32-80CC-4848-95B5-52EA13664D7E}">
      <dgm:prSet phldrT="[Text]"/>
      <dgm:spPr/>
      <dgm:t>
        <a:bodyPr/>
        <a:lstStyle/>
        <a:p>
          <a:r>
            <a:rPr lang="en-US" dirty="0" err="1"/>
            <a:t>AWC</a:t>
          </a:r>
          <a:r>
            <a:rPr lang="en-US" dirty="0"/>
            <a:t> broker</a:t>
          </a:r>
        </a:p>
      </dgm:t>
    </dgm:pt>
    <dgm:pt modelId="{724A2D78-DC37-48B3-92BB-C5A17F01461C}" type="parTrans" cxnId="{DDB9BB3C-88C8-4A0F-AD39-375CEB5B7C73}">
      <dgm:prSet/>
      <dgm:spPr/>
      <dgm:t>
        <a:bodyPr/>
        <a:lstStyle/>
        <a:p>
          <a:endParaRPr lang="en-US"/>
        </a:p>
      </dgm:t>
    </dgm:pt>
    <dgm:pt modelId="{460EC173-6051-4E5A-8994-9BAF081A8A4D}" type="sibTrans" cxnId="{DDB9BB3C-88C8-4A0F-AD39-375CEB5B7C73}">
      <dgm:prSet/>
      <dgm:spPr/>
      <dgm:t>
        <a:bodyPr/>
        <a:lstStyle/>
        <a:p>
          <a:endParaRPr lang="en-US"/>
        </a:p>
      </dgm:t>
    </dgm:pt>
    <dgm:pt modelId="{511BF691-4A0D-4435-A4C2-966B82F7B71A}" type="pres">
      <dgm:prSet presAssocID="{0FC36632-D6A7-498E-9E8A-0D18C277700B}" presName="Name0" presStyleCnt="0">
        <dgm:presLayoutVars>
          <dgm:dir/>
          <dgm:animLvl val="lvl"/>
          <dgm:resizeHandles val="exact"/>
        </dgm:presLayoutVars>
      </dgm:prSet>
      <dgm:spPr/>
    </dgm:pt>
    <dgm:pt modelId="{6208E408-1EB9-4454-A4E5-70CFB19CEF65}" type="pres">
      <dgm:prSet presAssocID="{0FC36632-D6A7-498E-9E8A-0D18C277700B}" presName="tSp" presStyleCnt="0"/>
      <dgm:spPr/>
    </dgm:pt>
    <dgm:pt modelId="{7CEEC1C7-6354-4083-A043-EA58A998C5A2}" type="pres">
      <dgm:prSet presAssocID="{0FC36632-D6A7-498E-9E8A-0D18C277700B}" presName="bSp" presStyleCnt="0"/>
      <dgm:spPr/>
    </dgm:pt>
    <dgm:pt modelId="{0F40332D-8C1F-47F2-9603-E04210EB1E31}" type="pres">
      <dgm:prSet presAssocID="{0FC36632-D6A7-498E-9E8A-0D18C277700B}" presName="process" presStyleCnt="0"/>
      <dgm:spPr/>
    </dgm:pt>
    <dgm:pt modelId="{D3346FC3-35FF-4D8A-9660-FE11712B136D}" type="pres">
      <dgm:prSet presAssocID="{11D6EFE9-E4A8-49E9-AEDD-7EA490DF5FD9}" presName="composite1" presStyleCnt="0"/>
      <dgm:spPr/>
    </dgm:pt>
    <dgm:pt modelId="{A110B0F1-EF2D-4307-BC56-3791E4C68A84}" type="pres">
      <dgm:prSet presAssocID="{11D6EFE9-E4A8-49E9-AEDD-7EA490DF5FD9}" presName="dummyNode1" presStyleLbl="node1" presStyleIdx="0" presStyleCnt="3"/>
      <dgm:spPr/>
    </dgm:pt>
    <dgm:pt modelId="{C479E423-BB12-404F-B05F-B5A798829A02}" type="pres">
      <dgm:prSet presAssocID="{11D6EFE9-E4A8-49E9-AEDD-7EA490DF5FD9}" presName="childNode1" presStyleLbl="bgAcc1" presStyleIdx="0" presStyleCnt="3">
        <dgm:presLayoutVars>
          <dgm:bulletEnabled val="1"/>
        </dgm:presLayoutVars>
      </dgm:prSet>
      <dgm:spPr/>
    </dgm:pt>
    <dgm:pt modelId="{52188796-6C6B-4DDC-8047-84ADB8607687}" type="pres">
      <dgm:prSet presAssocID="{11D6EFE9-E4A8-49E9-AEDD-7EA490DF5FD9}" presName="childNode1tx" presStyleLbl="bgAcc1" presStyleIdx="0" presStyleCnt="3">
        <dgm:presLayoutVars>
          <dgm:bulletEnabled val="1"/>
        </dgm:presLayoutVars>
      </dgm:prSet>
      <dgm:spPr/>
    </dgm:pt>
    <dgm:pt modelId="{C9129B0F-A112-4A34-9509-40D640880D89}" type="pres">
      <dgm:prSet presAssocID="{11D6EFE9-E4A8-49E9-AEDD-7EA490DF5FD9}" presName="parentNode1" presStyleLbl="node1" presStyleIdx="0" presStyleCnt="3">
        <dgm:presLayoutVars>
          <dgm:chMax val="1"/>
          <dgm:bulletEnabled val="1"/>
        </dgm:presLayoutVars>
      </dgm:prSet>
      <dgm:spPr/>
    </dgm:pt>
    <dgm:pt modelId="{D056505D-0D7B-4A76-AE78-6C7669EE3C6A}" type="pres">
      <dgm:prSet presAssocID="{11D6EFE9-E4A8-49E9-AEDD-7EA490DF5FD9}" presName="connSite1" presStyleCnt="0"/>
      <dgm:spPr/>
    </dgm:pt>
    <dgm:pt modelId="{7ED368A2-0882-4985-9631-7479116E4091}" type="pres">
      <dgm:prSet presAssocID="{E76F8325-2A67-4B5D-8602-329A8232228D}" presName="Name9" presStyleLbl="sibTrans2D1" presStyleIdx="0" presStyleCnt="2"/>
      <dgm:spPr/>
    </dgm:pt>
    <dgm:pt modelId="{6BCA3E7B-46F3-4404-82DE-75946B454E99}" type="pres">
      <dgm:prSet presAssocID="{769F60B6-04F6-447E-A260-94B38342D205}" presName="composite2" presStyleCnt="0"/>
      <dgm:spPr/>
    </dgm:pt>
    <dgm:pt modelId="{C53AD3E9-9EBD-4137-9D2E-401B6CBD3A15}" type="pres">
      <dgm:prSet presAssocID="{769F60B6-04F6-447E-A260-94B38342D205}" presName="dummyNode2" presStyleLbl="node1" presStyleIdx="0" presStyleCnt="3"/>
      <dgm:spPr/>
    </dgm:pt>
    <dgm:pt modelId="{BB523380-8CEE-40A9-9A70-3F8FC17088C0}" type="pres">
      <dgm:prSet presAssocID="{769F60B6-04F6-447E-A260-94B38342D205}" presName="childNode2" presStyleLbl="bgAcc1" presStyleIdx="1" presStyleCnt="3">
        <dgm:presLayoutVars>
          <dgm:bulletEnabled val="1"/>
        </dgm:presLayoutVars>
      </dgm:prSet>
      <dgm:spPr/>
    </dgm:pt>
    <dgm:pt modelId="{D015473F-0C1D-4254-9555-C96F3927BC82}" type="pres">
      <dgm:prSet presAssocID="{769F60B6-04F6-447E-A260-94B38342D205}" presName="childNode2tx" presStyleLbl="bgAcc1" presStyleIdx="1" presStyleCnt="3">
        <dgm:presLayoutVars>
          <dgm:bulletEnabled val="1"/>
        </dgm:presLayoutVars>
      </dgm:prSet>
      <dgm:spPr/>
    </dgm:pt>
    <dgm:pt modelId="{99A489C8-9C2C-46EE-AECD-CC3C8B79985B}" type="pres">
      <dgm:prSet presAssocID="{769F60B6-04F6-447E-A260-94B38342D205}" presName="parentNode2" presStyleLbl="node1" presStyleIdx="1" presStyleCnt="3">
        <dgm:presLayoutVars>
          <dgm:chMax val="0"/>
          <dgm:bulletEnabled val="1"/>
        </dgm:presLayoutVars>
      </dgm:prSet>
      <dgm:spPr/>
    </dgm:pt>
    <dgm:pt modelId="{C648A9A5-FFFF-4D12-BED7-048EA307A882}" type="pres">
      <dgm:prSet presAssocID="{769F60B6-04F6-447E-A260-94B38342D205}" presName="connSite2" presStyleCnt="0"/>
      <dgm:spPr/>
    </dgm:pt>
    <dgm:pt modelId="{F6DBF141-FAA4-49C1-8D79-4DE81460D164}" type="pres">
      <dgm:prSet presAssocID="{EA73E487-9077-45D5-A26F-1C79FDBDAE31}" presName="Name18" presStyleLbl="sibTrans2D1" presStyleIdx="1" presStyleCnt="2"/>
      <dgm:spPr/>
    </dgm:pt>
    <dgm:pt modelId="{3467C44E-E587-4659-9621-0F86E1F3610D}" type="pres">
      <dgm:prSet presAssocID="{9B27DA74-24DF-4A15-ADA0-A7B21A17838C}" presName="composite1" presStyleCnt="0"/>
      <dgm:spPr/>
    </dgm:pt>
    <dgm:pt modelId="{31A7590E-F78A-4CBD-BFD2-750F6FF912BC}" type="pres">
      <dgm:prSet presAssocID="{9B27DA74-24DF-4A15-ADA0-A7B21A17838C}" presName="dummyNode1" presStyleLbl="node1" presStyleIdx="1" presStyleCnt="3"/>
      <dgm:spPr/>
    </dgm:pt>
    <dgm:pt modelId="{471D45F0-048B-4BF9-8B42-F8A8CDD24692}" type="pres">
      <dgm:prSet presAssocID="{9B27DA74-24DF-4A15-ADA0-A7B21A17838C}" presName="childNode1" presStyleLbl="bgAcc1" presStyleIdx="2" presStyleCnt="3">
        <dgm:presLayoutVars>
          <dgm:bulletEnabled val="1"/>
        </dgm:presLayoutVars>
      </dgm:prSet>
      <dgm:spPr/>
    </dgm:pt>
    <dgm:pt modelId="{1A482B18-A73B-482A-95A8-CF551CBEA909}" type="pres">
      <dgm:prSet presAssocID="{9B27DA74-24DF-4A15-ADA0-A7B21A17838C}" presName="childNode1tx" presStyleLbl="bgAcc1" presStyleIdx="2" presStyleCnt="3">
        <dgm:presLayoutVars>
          <dgm:bulletEnabled val="1"/>
        </dgm:presLayoutVars>
      </dgm:prSet>
      <dgm:spPr/>
    </dgm:pt>
    <dgm:pt modelId="{184A829F-9FF5-4CE5-AAC9-2662E8E86A9E}" type="pres">
      <dgm:prSet presAssocID="{9B27DA74-24DF-4A15-ADA0-A7B21A17838C}" presName="parentNode1" presStyleLbl="node1" presStyleIdx="2" presStyleCnt="3">
        <dgm:presLayoutVars>
          <dgm:chMax val="1"/>
          <dgm:bulletEnabled val="1"/>
        </dgm:presLayoutVars>
      </dgm:prSet>
      <dgm:spPr/>
    </dgm:pt>
    <dgm:pt modelId="{39870477-350C-41A3-9B76-F94E1A89F7B9}" type="pres">
      <dgm:prSet presAssocID="{9B27DA74-24DF-4A15-ADA0-A7B21A17838C}" presName="connSite1" presStyleCnt="0"/>
      <dgm:spPr/>
    </dgm:pt>
  </dgm:ptLst>
  <dgm:cxnLst>
    <dgm:cxn modelId="{F9548F09-B5EA-4FB4-834D-50B53B60242F}" srcId="{769F60B6-04F6-447E-A260-94B38342D205}" destId="{9F263F27-FC8F-4BB6-8856-6CF79F517E56}" srcOrd="0" destOrd="0" parTransId="{6E1F26C1-EE66-41DE-8050-FB7BD8B58D94}" sibTransId="{41A46BC9-2234-489A-9486-17BDEA9907F7}"/>
    <dgm:cxn modelId="{3D723310-55B0-4733-B93D-B6CA3A7B5304}" srcId="{0FC36632-D6A7-498E-9E8A-0D18C277700B}" destId="{769F60B6-04F6-447E-A260-94B38342D205}" srcOrd="1" destOrd="0" parTransId="{099B0DE9-39E6-4161-91A2-7C965E267FEB}" sibTransId="{EA73E487-9077-45D5-A26F-1C79FDBDAE31}"/>
    <dgm:cxn modelId="{F7D3951A-6413-4063-ADF4-9F95DDD3DF88}" srcId="{9B27DA74-24DF-4A15-ADA0-A7B21A17838C}" destId="{83812509-C1B1-433C-82C0-B4337E07DA02}" srcOrd="0" destOrd="0" parTransId="{9C1BC23F-6EF9-4E22-A486-BC5F84B87BBF}" sibTransId="{8159A362-BD93-4565-B7F3-4D087B07077C}"/>
    <dgm:cxn modelId="{EFD5BF1B-9F47-4434-90F9-9FDE990151AD}" type="presOf" srcId="{83812509-C1B1-433C-82C0-B4337E07DA02}" destId="{471D45F0-048B-4BF9-8B42-F8A8CDD24692}" srcOrd="0" destOrd="0" presId="urn:microsoft.com/office/officeart/2005/8/layout/hProcess4"/>
    <dgm:cxn modelId="{E614561C-536F-444A-A5A7-A257B578D16A}" srcId="{11D6EFE9-E4A8-49E9-AEDD-7EA490DF5FD9}" destId="{14E7B205-05D6-44ED-8A98-BF882BE8568D}" srcOrd="2" destOrd="0" parTransId="{CEA16467-2707-4CAD-9DF0-653BD7D37240}" sibTransId="{07D537E9-BC72-4686-8A54-9CD32A0A316C}"/>
    <dgm:cxn modelId="{5EE54222-17F1-4A30-AB57-3DAF778F6935}" type="presOf" srcId="{9A090BFB-F8C7-4B47-8EE9-C8183951F7AB}" destId="{1A482B18-A73B-482A-95A8-CF551CBEA909}" srcOrd="1" destOrd="1" presId="urn:microsoft.com/office/officeart/2005/8/layout/hProcess4"/>
    <dgm:cxn modelId="{68C7CB26-E8B7-4CB4-A4DE-4EBDAE43D400}" srcId="{11D6EFE9-E4A8-49E9-AEDD-7EA490DF5FD9}" destId="{212AB1CB-6303-44B1-8C21-61465B2395D0}" srcOrd="1" destOrd="0" parTransId="{A4F1B341-5C51-45D8-8120-D1D96B899E32}" sibTransId="{FD2C9ED4-BCCF-458A-B346-00100F9203D4}"/>
    <dgm:cxn modelId="{BA8D162F-1373-4572-9BA3-4FD53EB081B4}" type="presOf" srcId="{0FC36632-D6A7-498E-9E8A-0D18C277700B}" destId="{511BF691-4A0D-4435-A4C2-966B82F7B71A}" srcOrd="0" destOrd="0" presId="urn:microsoft.com/office/officeart/2005/8/layout/hProcess4"/>
    <dgm:cxn modelId="{DDB9BB3C-88C8-4A0F-AD39-375CEB5B7C73}" srcId="{9B27DA74-24DF-4A15-ADA0-A7B21A17838C}" destId="{47AD6F32-80CC-4848-95B5-52EA13664D7E}" srcOrd="2" destOrd="0" parTransId="{724A2D78-DC37-48B3-92BB-C5A17F01461C}" sibTransId="{460EC173-6051-4E5A-8994-9BAF081A8A4D}"/>
    <dgm:cxn modelId="{A97F0C64-B452-48C0-8771-B47BBCA36B0D}" type="presOf" srcId="{EA73E487-9077-45D5-A26F-1C79FDBDAE31}" destId="{F6DBF141-FAA4-49C1-8D79-4DE81460D164}" srcOrd="0" destOrd="0" presId="urn:microsoft.com/office/officeart/2005/8/layout/hProcess4"/>
    <dgm:cxn modelId="{C30DAC4A-C8A7-4BBE-B1ED-DEBE3311F641}" type="presOf" srcId="{4A2E68E6-A3A2-425B-9F70-2E521F4E38DC}" destId="{52188796-6C6B-4DDC-8047-84ADB8607687}" srcOrd="1" destOrd="0" presId="urn:microsoft.com/office/officeart/2005/8/layout/hProcess4"/>
    <dgm:cxn modelId="{7E12E26E-E43A-4BC3-961A-DC8B4EEC9A53}" type="presOf" srcId="{83812509-C1B1-433C-82C0-B4337E07DA02}" destId="{1A482B18-A73B-482A-95A8-CF551CBEA909}" srcOrd="1" destOrd="0" presId="urn:microsoft.com/office/officeart/2005/8/layout/hProcess4"/>
    <dgm:cxn modelId="{8DD9FC6E-1F34-473A-84AE-AED9DFFDBC06}" type="presOf" srcId="{11D6EFE9-E4A8-49E9-AEDD-7EA490DF5FD9}" destId="{C9129B0F-A112-4A34-9509-40D640880D89}" srcOrd="0" destOrd="0" presId="urn:microsoft.com/office/officeart/2005/8/layout/hProcess4"/>
    <dgm:cxn modelId="{1827CE4F-8201-436A-91F8-17F7B45FB778}" type="presOf" srcId="{47AD6F32-80CC-4848-95B5-52EA13664D7E}" destId="{1A482B18-A73B-482A-95A8-CF551CBEA909}" srcOrd="1" destOrd="2" presId="urn:microsoft.com/office/officeart/2005/8/layout/hProcess4"/>
    <dgm:cxn modelId="{CF73A355-540D-4553-BA6B-87F070C83A5A}" type="presOf" srcId="{14E7B205-05D6-44ED-8A98-BF882BE8568D}" destId="{C479E423-BB12-404F-B05F-B5A798829A02}" srcOrd="0" destOrd="2" presId="urn:microsoft.com/office/officeart/2005/8/layout/hProcess4"/>
    <dgm:cxn modelId="{98EA885A-224F-4EE9-B28D-C8BC4E88E87F}" srcId="{0FC36632-D6A7-498E-9E8A-0D18C277700B}" destId="{11D6EFE9-E4A8-49E9-AEDD-7EA490DF5FD9}" srcOrd="0" destOrd="0" parTransId="{FAE98F21-943F-4254-97DE-79A8B3E42168}" sibTransId="{E76F8325-2A67-4B5D-8602-329A8232228D}"/>
    <dgm:cxn modelId="{7B15E27F-8C4D-4916-9310-718A5DE9FD31}" type="presOf" srcId="{14E7B205-05D6-44ED-8A98-BF882BE8568D}" destId="{52188796-6C6B-4DDC-8047-84ADB8607687}" srcOrd="1" destOrd="2" presId="urn:microsoft.com/office/officeart/2005/8/layout/hProcess4"/>
    <dgm:cxn modelId="{BCF6509B-44AF-4BD9-AB15-543607AEEB8F}" type="presOf" srcId="{47AD6F32-80CC-4848-95B5-52EA13664D7E}" destId="{471D45F0-048B-4BF9-8B42-F8A8CDD24692}" srcOrd="0" destOrd="2" presId="urn:microsoft.com/office/officeart/2005/8/layout/hProcess4"/>
    <dgm:cxn modelId="{24854D9C-A334-423E-8EE0-5C7FBF8D623C}" type="presOf" srcId="{9B27DA74-24DF-4A15-ADA0-A7B21A17838C}" destId="{184A829F-9FF5-4CE5-AAC9-2662E8E86A9E}" srcOrd="0" destOrd="0" presId="urn:microsoft.com/office/officeart/2005/8/layout/hProcess4"/>
    <dgm:cxn modelId="{F08E0FA3-6A4F-4A70-9967-E2C112042DE3}" type="presOf" srcId="{769F60B6-04F6-447E-A260-94B38342D205}" destId="{99A489C8-9C2C-46EE-AECD-CC3C8B79985B}" srcOrd="0" destOrd="0" presId="urn:microsoft.com/office/officeart/2005/8/layout/hProcess4"/>
    <dgm:cxn modelId="{8682A6AF-D706-4840-BDEB-B27CA322F8EC}" type="presOf" srcId="{4A2E68E6-A3A2-425B-9F70-2E521F4E38DC}" destId="{C479E423-BB12-404F-B05F-B5A798829A02}" srcOrd="0" destOrd="0" presId="urn:microsoft.com/office/officeart/2005/8/layout/hProcess4"/>
    <dgm:cxn modelId="{AAB701B6-70A1-4BF7-937B-6AA4BE6DE32B}" type="presOf" srcId="{9A090BFB-F8C7-4B47-8EE9-C8183951F7AB}" destId="{471D45F0-048B-4BF9-8B42-F8A8CDD24692}" srcOrd="0" destOrd="1" presId="urn:microsoft.com/office/officeart/2005/8/layout/hProcess4"/>
    <dgm:cxn modelId="{2BDD30BE-33D5-4391-BC1D-27C77092DE52}" type="presOf" srcId="{9F263F27-FC8F-4BB6-8856-6CF79F517E56}" destId="{D015473F-0C1D-4254-9555-C96F3927BC82}" srcOrd="1" destOrd="0" presId="urn:microsoft.com/office/officeart/2005/8/layout/hProcess4"/>
    <dgm:cxn modelId="{D0F2A9C3-BD85-4CCE-9381-ABC807AC05B0}" srcId="{0FC36632-D6A7-498E-9E8A-0D18C277700B}" destId="{9B27DA74-24DF-4A15-ADA0-A7B21A17838C}" srcOrd="2" destOrd="0" parTransId="{58FF6169-6589-4130-838B-1F5225DEA131}" sibTransId="{A647D8C0-95D1-438A-9FE9-5EF3A6D69AD0}"/>
    <dgm:cxn modelId="{9D16C1CC-63DE-49C6-97AB-5A5D290F9B49}" type="presOf" srcId="{212AB1CB-6303-44B1-8C21-61465B2395D0}" destId="{52188796-6C6B-4DDC-8047-84ADB8607687}" srcOrd="1" destOrd="1" presId="urn:microsoft.com/office/officeart/2005/8/layout/hProcess4"/>
    <dgm:cxn modelId="{514874F0-0B2E-4BEF-8F67-0290291E4506}" type="presOf" srcId="{E76F8325-2A67-4B5D-8602-329A8232228D}" destId="{7ED368A2-0882-4985-9631-7479116E4091}" srcOrd="0" destOrd="0" presId="urn:microsoft.com/office/officeart/2005/8/layout/hProcess4"/>
    <dgm:cxn modelId="{70F193F3-5CCC-42D5-AB44-5E8F383C9FCF}" type="presOf" srcId="{212AB1CB-6303-44B1-8C21-61465B2395D0}" destId="{C479E423-BB12-404F-B05F-B5A798829A02}" srcOrd="0" destOrd="1" presId="urn:microsoft.com/office/officeart/2005/8/layout/hProcess4"/>
    <dgm:cxn modelId="{B859D6F5-EF86-4C2A-8117-9B2F9D353C9E}" srcId="{9B27DA74-24DF-4A15-ADA0-A7B21A17838C}" destId="{9A090BFB-F8C7-4B47-8EE9-C8183951F7AB}" srcOrd="1" destOrd="0" parTransId="{D43361F4-A8A0-4FF9-A3F0-65C98B2B4C8E}" sibTransId="{9B907447-B7CA-43E0-B39F-A421E03A6330}"/>
    <dgm:cxn modelId="{34D930F8-F0A3-4810-8E40-F0A0BAC6DB1C}" type="presOf" srcId="{9F263F27-FC8F-4BB6-8856-6CF79F517E56}" destId="{BB523380-8CEE-40A9-9A70-3F8FC17088C0}" srcOrd="0" destOrd="0" presId="urn:microsoft.com/office/officeart/2005/8/layout/hProcess4"/>
    <dgm:cxn modelId="{A1D4B3FE-F396-4DBB-9DD8-69AFD8262978}" srcId="{11D6EFE9-E4A8-49E9-AEDD-7EA490DF5FD9}" destId="{4A2E68E6-A3A2-425B-9F70-2E521F4E38DC}" srcOrd="0" destOrd="0" parTransId="{96EABFA0-C84D-4738-A77B-96C243A0EFBE}" sibTransId="{5D3E9749-2401-47DA-90DD-3E4ADE0076D5}"/>
    <dgm:cxn modelId="{0EB967B6-2332-4343-87E3-85E98C5547E6}" type="presParOf" srcId="{511BF691-4A0D-4435-A4C2-966B82F7B71A}" destId="{6208E408-1EB9-4454-A4E5-70CFB19CEF65}" srcOrd="0" destOrd="0" presId="urn:microsoft.com/office/officeart/2005/8/layout/hProcess4"/>
    <dgm:cxn modelId="{4A5D14F6-E093-4372-8EBD-CADF2D2217F5}" type="presParOf" srcId="{511BF691-4A0D-4435-A4C2-966B82F7B71A}" destId="{7CEEC1C7-6354-4083-A043-EA58A998C5A2}" srcOrd="1" destOrd="0" presId="urn:microsoft.com/office/officeart/2005/8/layout/hProcess4"/>
    <dgm:cxn modelId="{94F3CA6B-D782-4B67-8E5A-6E11709AA5AE}" type="presParOf" srcId="{511BF691-4A0D-4435-A4C2-966B82F7B71A}" destId="{0F40332D-8C1F-47F2-9603-E04210EB1E31}" srcOrd="2" destOrd="0" presId="urn:microsoft.com/office/officeart/2005/8/layout/hProcess4"/>
    <dgm:cxn modelId="{F63BAD67-4AC2-4C81-B342-ACB7941BF605}" type="presParOf" srcId="{0F40332D-8C1F-47F2-9603-E04210EB1E31}" destId="{D3346FC3-35FF-4D8A-9660-FE11712B136D}" srcOrd="0" destOrd="0" presId="urn:microsoft.com/office/officeart/2005/8/layout/hProcess4"/>
    <dgm:cxn modelId="{E99F6DD3-D378-4906-B855-B6E227D7E2E9}" type="presParOf" srcId="{D3346FC3-35FF-4D8A-9660-FE11712B136D}" destId="{A110B0F1-EF2D-4307-BC56-3791E4C68A84}" srcOrd="0" destOrd="0" presId="urn:microsoft.com/office/officeart/2005/8/layout/hProcess4"/>
    <dgm:cxn modelId="{A6F9ABA9-4440-4562-A48C-8940F0592CA2}" type="presParOf" srcId="{D3346FC3-35FF-4D8A-9660-FE11712B136D}" destId="{C479E423-BB12-404F-B05F-B5A798829A02}" srcOrd="1" destOrd="0" presId="urn:microsoft.com/office/officeart/2005/8/layout/hProcess4"/>
    <dgm:cxn modelId="{B255E1E6-F40E-4F7C-9A5E-FD8093D39589}" type="presParOf" srcId="{D3346FC3-35FF-4D8A-9660-FE11712B136D}" destId="{52188796-6C6B-4DDC-8047-84ADB8607687}" srcOrd="2" destOrd="0" presId="urn:microsoft.com/office/officeart/2005/8/layout/hProcess4"/>
    <dgm:cxn modelId="{CB2000AA-BAC0-4359-ACD1-379918671D77}" type="presParOf" srcId="{D3346FC3-35FF-4D8A-9660-FE11712B136D}" destId="{C9129B0F-A112-4A34-9509-40D640880D89}" srcOrd="3" destOrd="0" presId="urn:microsoft.com/office/officeart/2005/8/layout/hProcess4"/>
    <dgm:cxn modelId="{B438F177-8310-43F8-8638-2EC821D17E6D}" type="presParOf" srcId="{D3346FC3-35FF-4D8A-9660-FE11712B136D}" destId="{D056505D-0D7B-4A76-AE78-6C7669EE3C6A}" srcOrd="4" destOrd="0" presId="urn:microsoft.com/office/officeart/2005/8/layout/hProcess4"/>
    <dgm:cxn modelId="{FB6B2599-FDD7-4709-B1F5-C0A9D267A0C7}" type="presParOf" srcId="{0F40332D-8C1F-47F2-9603-E04210EB1E31}" destId="{7ED368A2-0882-4985-9631-7479116E4091}" srcOrd="1" destOrd="0" presId="urn:microsoft.com/office/officeart/2005/8/layout/hProcess4"/>
    <dgm:cxn modelId="{A58784DE-DBD0-4439-AF34-7617F32AFFCC}" type="presParOf" srcId="{0F40332D-8C1F-47F2-9603-E04210EB1E31}" destId="{6BCA3E7B-46F3-4404-82DE-75946B454E99}" srcOrd="2" destOrd="0" presId="urn:microsoft.com/office/officeart/2005/8/layout/hProcess4"/>
    <dgm:cxn modelId="{54C30A69-D68B-455E-98FE-5ED26E4F1BBF}" type="presParOf" srcId="{6BCA3E7B-46F3-4404-82DE-75946B454E99}" destId="{C53AD3E9-9EBD-4137-9D2E-401B6CBD3A15}" srcOrd="0" destOrd="0" presId="urn:microsoft.com/office/officeart/2005/8/layout/hProcess4"/>
    <dgm:cxn modelId="{85AAF396-0295-4CE5-A0E4-1C216F507E71}" type="presParOf" srcId="{6BCA3E7B-46F3-4404-82DE-75946B454E99}" destId="{BB523380-8CEE-40A9-9A70-3F8FC17088C0}" srcOrd="1" destOrd="0" presId="urn:microsoft.com/office/officeart/2005/8/layout/hProcess4"/>
    <dgm:cxn modelId="{252F06DF-8ACA-448F-83D5-C9E35963A75C}" type="presParOf" srcId="{6BCA3E7B-46F3-4404-82DE-75946B454E99}" destId="{D015473F-0C1D-4254-9555-C96F3927BC82}" srcOrd="2" destOrd="0" presId="urn:microsoft.com/office/officeart/2005/8/layout/hProcess4"/>
    <dgm:cxn modelId="{2019499C-18D0-462E-98EC-9AFE63BE756F}" type="presParOf" srcId="{6BCA3E7B-46F3-4404-82DE-75946B454E99}" destId="{99A489C8-9C2C-46EE-AECD-CC3C8B79985B}" srcOrd="3" destOrd="0" presId="urn:microsoft.com/office/officeart/2005/8/layout/hProcess4"/>
    <dgm:cxn modelId="{22A220EB-F2BF-40C0-96DB-C14B535F097B}" type="presParOf" srcId="{6BCA3E7B-46F3-4404-82DE-75946B454E99}" destId="{C648A9A5-FFFF-4D12-BED7-048EA307A882}" srcOrd="4" destOrd="0" presId="urn:microsoft.com/office/officeart/2005/8/layout/hProcess4"/>
    <dgm:cxn modelId="{428C3420-BFC7-4469-B504-4526EE4626CC}" type="presParOf" srcId="{0F40332D-8C1F-47F2-9603-E04210EB1E31}" destId="{F6DBF141-FAA4-49C1-8D79-4DE81460D164}" srcOrd="3" destOrd="0" presId="urn:microsoft.com/office/officeart/2005/8/layout/hProcess4"/>
    <dgm:cxn modelId="{BB319F92-4C72-48EF-9B2F-92F3C99EA467}" type="presParOf" srcId="{0F40332D-8C1F-47F2-9603-E04210EB1E31}" destId="{3467C44E-E587-4659-9621-0F86E1F3610D}" srcOrd="4" destOrd="0" presId="urn:microsoft.com/office/officeart/2005/8/layout/hProcess4"/>
    <dgm:cxn modelId="{E8DCA93F-6370-48ED-90DF-D9854973FA18}" type="presParOf" srcId="{3467C44E-E587-4659-9621-0F86E1F3610D}" destId="{31A7590E-F78A-4CBD-BFD2-750F6FF912BC}" srcOrd="0" destOrd="0" presId="urn:microsoft.com/office/officeart/2005/8/layout/hProcess4"/>
    <dgm:cxn modelId="{721BF1DD-2FC2-4DA3-9EF2-733998D92B54}" type="presParOf" srcId="{3467C44E-E587-4659-9621-0F86E1F3610D}" destId="{471D45F0-048B-4BF9-8B42-F8A8CDD24692}" srcOrd="1" destOrd="0" presId="urn:microsoft.com/office/officeart/2005/8/layout/hProcess4"/>
    <dgm:cxn modelId="{E52648D4-2C3C-4BD5-8D73-783D076F9A84}" type="presParOf" srcId="{3467C44E-E587-4659-9621-0F86E1F3610D}" destId="{1A482B18-A73B-482A-95A8-CF551CBEA909}" srcOrd="2" destOrd="0" presId="urn:microsoft.com/office/officeart/2005/8/layout/hProcess4"/>
    <dgm:cxn modelId="{2CD183C9-98C9-4BCE-ACAB-50160D947AA6}" type="presParOf" srcId="{3467C44E-E587-4659-9621-0F86E1F3610D}" destId="{184A829F-9FF5-4CE5-AAC9-2662E8E86A9E}" srcOrd="3" destOrd="0" presId="urn:microsoft.com/office/officeart/2005/8/layout/hProcess4"/>
    <dgm:cxn modelId="{AEE41D0E-2B1E-4154-9923-9CE27E03FC18}" type="presParOf" srcId="{3467C44E-E587-4659-9621-0F86E1F3610D}" destId="{39870477-350C-41A3-9B76-F94E1A89F7B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F59CE-4D85-4D5B-9522-DCA7CCF90690}">
      <dsp:nvSpPr>
        <dsp:cNvPr id="0" name=""/>
        <dsp:cNvSpPr/>
      </dsp:nvSpPr>
      <dsp:spPr>
        <a:xfrm>
          <a:off x="1673" y="0"/>
          <a:ext cx="2603527" cy="39056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endParaRPr lang="en-US" sz="2500" kern="1200" dirty="0"/>
        </a:p>
        <a:p>
          <a:pPr marL="0" lvl="0" indent="0" algn="ctr" defTabSz="1111250">
            <a:lnSpc>
              <a:spcPct val="90000"/>
            </a:lnSpc>
            <a:spcBef>
              <a:spcPct val="0"/>
            </a:spcBef>
            <a:spcAft>
              <a:spcPct val="35000"/>
            </a:spcAft>
            <a:buNone/>
          </a:pPr>
          <a:r>
            <a:rPr lang="en-US" sz="2500" kern="1200" dirty="0"/>
            <a:t>Self-Direction			</a:t>
          </a:r>
        </a:p>
      </dsp:txBody>
      <dsp:txXfrm>
        <a:off x="1673" y="1562240"/>
        <a:ext cx="2603527" cy="1562240"/>
      </dsp:txXfrm>
    </dsp:sp>
    <dsp:sp modelId="{EB24A87A-B07B-48BB-90F8-4B0FAEA3EB95}">
      <dsp:nvSpPr>
        <dsp:cNvPr id="0" name=""/>
        <dsp:cNvSpPr/>
      </dsp:nvSpPr>
      <dsp:spPr>
        <a:xfrm>
          <a:off x="653154" y="234336"/>
          <a:ext cx="1300565" cy="130056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l="-32000" r="-32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AEDD94-E51E-48B1-ACD0-C09B597207BF}">
      <dsp:nvSpPr>
        <dsp:cNvPr id="0" name=""/>
        <dsp:cNvSpPr/>
      </dsp:nvSpPr>
      <dsp:spPr>
        <a:xfrm>
          <a:off x="2683307" y="0"/>
          <a:ext cx="2603527" cy="39056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Provider Managed</a:t>
          </a:r>
        </a:p>
      </dsp:txBody>
      <dsp:txXfrm>
        <a:off x="2683307" y="1562240"/>
        <a:ext cx="2603527" cy="1562240"/>
      </dsp:txXfrm>
    </dsp:sp>
    <dsp:sp modelId="{06C416F1-4CA3-47B1-A7F9-418D00234EC2}">
      <dsp:nvSpPr>
        <dsp:cNvPr id="0" name=""/>
        <dsp:cNvSpPr/>
      </dsp:nvSpPr>
      <dsp:spPr>
        <a:xfrm>
          <a:off x="3334788" y="234336"/>
          <a:ext cx="1300565" cy="1300565"/>
        </a:xfrm>
        <a:prstGeom prst="ellipse">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31000" r="-31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4D6BC9-3197-47CF-A44B-F8B0A69F5BD1}">
      <dsp:nvSpPr>
        <dsp:cNvPr id="0" name=""/>
        <dsp:cNvSpPr/>
      </dsp:nvSpPr>
      <dsp:spPr>
        <a:xfrm>
          <a:off x="5364940" y="0"/>
          <a:ext cx="2603527" cy="39056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Camp</a:t>
          </a:r>
        </a:p>
      </dsp:txBody>
      <dsp:txXfrm>
        <a:off x="5364940" y="1562240"/>
        <a:ext cx="2603527" cy="1562240"/>
      </dsp:txXfrm>
    </dsp:sp>
    <dsp:sp modelId="{71988EEC-56B0-4851-A3A4-59912B450AF3}">
      <dsp:nvSpPr>
        <dsp:cNvPr id="0" name=""/>
        <dsp:cNvSpPr/>
      </dsp:nvSpPr>
      <dsp:spPr>
        <a:xfrm>
          <a:off x="6016422" y="234336"/>
          <a:ext cx="1300565" cy="1300565"/>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l="-25000" r="-2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227A5C-FD4C-4259-8D88-68A38D226012}">
      <dsp:nvSpPr>
        <dsp:cNvPr id="0" name=""/>
        <dsp:cNvSpPr/>
      </dsp:nvSpPr>
      <dsp:spPr>
        <a:xfrm>
          <a:off x="318805" y="3124480"/>
          <a:ext cx="7332530" cy="585840"/>
        </a:xfrm>
        <a:prstGeom prst="leftRightArrow">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9E423-BB12-404F-B05F-B5A798829A02}">
      <dsp:nvSpPr>
        <dsp:cNvPr id="0" name=""/>
        <dsp:cNvSpPr/>
      </dsp:nvSpPr>
      <dsp:spPr>
        <a:xfrm>
          <a:off x="2929" y="927080"/>
          <a:ext cx="2155746" cy="177803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Develop Plan </a:t>
          </a:r>
        </a:p>
        <a:p>
          <a:pPr marL="171450" lvl="1" indent="-171450" algn="l" defTabSz="711200">
            <a:lnSpc>
              <a:spcPct val="90000"/>
            </a:lnSpc>
            <a:spcBef>
              <a:spcPct val="0"/>
            </a:spcBef>
            <a:spcAft>
              <a:spcPct val="15000"/>
            </a:spcAft>
            <a:buChar char="•"/>
          </a:pPr>
          <a:r>
            <a:rPr lang="en-US" sz="1600" kern="1200" dirty="0"/>
            <a:t>Complete Agreement forms </a:t>
          </a:r>
        </a:p>
        <a:p>
          <a:pPr marL="171450" lvl="1" indent="-171450" algn="l" defTabSz="711200">
            <a:lnSpc>
              <a:spcPct val="90000"/>
            </a:lnSpc>
            <a:spcBef>
              <a:spcPct val="0"/>
            </a:spcBef>
            <a:spcAft>
              <a:spcPct val="15000"/>
            </a:spcAft>
            <a:buChar char="•"/>
          </a:pPr>
          <a:endParaRPr lang="en-US" sz="1600" kern="1200" dirty="0"/>
        </a:p>
      </dsp:txBody>
      <dsp:txXfrm>
        <a:off x="43847" y="967998"/>
        <a:ext cx="2073910" cy="1315195"/>
      </dsp:txXfrm>
    </dsp:sp>
    <dsp:sp modelId="{7ED368A2-0882-4985-9631-7479116E4091}">
      <dsp:nvSpPr>
        <dsp:cNvPr id="0" name=""/>
        <dsp:cNvSpPr/>
      </dsp:nvSpPr>
      <dsp:spPr>
        <a:xfrm>
          <a:off x="1201696" y="1304920"/>
          <a:ext cx="2444802" cy="2444802"/>
        </a:xfrm>
        <a:prstGeom prst="leftCircularArrow">
          <a:avLst>
            <a:gd name="adj1" fmla="val 3428"/>
            <a:gd name="adj2" fmla="val 424629"/>
            <a:gd name="adj3" fmla="val 2200140"/>
            <a:gd name="adj4" fmla="val 9024489"/>
            <a:gd name="adj5" fmla="val 4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129B0F-A112-4A34-9509-40D640880D89}">
      <dsp:nvSpPr>
        <dsp:cNvPr id="0" name=""/>
        <dsp:cNvSpPr/>
      </dsp:nvSpPr>
      <dsp:spPr>
        <a:xfrm>
          <a:off x="481983" y="2324111"/>
          <a:ext cx="1916219" cy="762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Referral Process to AWC</a:t>
          </a:r>
        </a:p>
      </dsp:txBody>
      <dsp:txXfrm>
        <a:off x="504302" y="2346430"/>
        <a:ext cx="1871581" cy="717379"/>
      </dsp:txXfrm>
    </dsp:sp>
    <dsp:sp modelId="{BB523380-8CEE-40A9-9A70-3F8FC17088C0}">
      <dsp:nvSpPr>
        <dsp:cNvPr id="0" name=""/>
        <dsp:cNvSpPr/>
      </dsp:nvSpPr>
      <dsp:spPr>
        <a:xfrm>
          <a:off x="2797307" y="927080"/>
          <a:ext cx="2155746" cy="177803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Consumer Direct Engages with Family</a:t>
          </a:r>
        </a:p>
      </dsp:txBody>
      <dsp:txXfrm>
        <a:off x="2838225" y="1349006"/>
        <a:ext cx="2073910" cy="1315195"/>
      </dsp:txXfrm>
    </dsp:sp>
    <dsp:sp modelId="{F6DBF141-FAA4-49C1-8D79-4DE81460D164}">
      <dsp:nvSpPr>
        <dsp:cNvPr id="0" name=""/>
        <dsp:cNvSpPr/>
      </dsp:nvSpPr>
      <dsp:spPr>
        <a:xfrm>
          <a:off x="3978109" y="-187238"/>
          <a:ext cx="2720258" cy="2720258"/>
        </a:xfrm>
        <a:prstGeom prst="circularArrow">
          <a:avLst>
            <a:gd name="adj1" fmla="val 3081"/>
            <a:gd name="adj2" fmla="val 378505"/>
            <a:gd name="adj3" fmla="val 19445984"/>
            <a:gd name="adj4" fmla="val 12575511"/>
            <a:gd name="adj5" fmla="val 359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A489C8-9C2C-46EE-AECD-CC3C8B79985B}">
      <dsp:nvSpPr>
        <dsp:cNvPr id="0" name=""/>
        <dsp:cNvSpPr/>
      </dsp:nvSpPr>
      <dsp:spPr>
        <a:xfrm>
          <a:off x="3276361" y="546071"/>
          <a:ext cx="1916219" cy="762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Employee Onboarding</a:t>
          </a:r>
        </a:p>
      </dsp:txBody>
      <dsp:txXfrm>
        <a:off x="3298680" y="568390"/>
        <a:ext cx="1871581" cy="717379"/>
      </dsp:txXfrm>
    </dsp:sp>
    <dsp:sp modelId="{471D45F0-048B-4BF9-8B42-F8A8CDD24692}">
      <dsp:nvSpPr>
        <dsp:cNvPr id="0" name=""/>
        <dsp:cNvSpPr/>
      </dsp:nvSpPr>
      <dsp:spPr>
        <a:xfrm>
          <a:off x="5591685" y="927080"/>
          <a:ext cx="2155746" cy="177803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Employees report time</a:t>
          </a:r>
        </a:p>
        <a:p>
          <a:pPr marL="171450" lvl="1" indent="-171450" algn="l" defTabSz="711200">
            <a:lnSpc>
              <a:spcPct val="90000"/>
            </a:lnSpc>
            <a:spcBef>
              <a:spcPct val="0"/>
            </a:spcBef>
            <a:spcAft>
              <a:spcPct val="15000"/>
            </a:spcAft>
            <a:buChar char="•"/>
          </a:pPr>
          <a:r>
            <a:rPr lang="en-US" sz="1600" kern="1200" dirty="0"/>
            <a:t>Community Navigator monitors PCP</a:t>
          </a:r>
        </a:p>
        <a:p>
          <a:pPr marL="171450" lvl="1" indent="-171450" algn="l" defTabSz="711200">
            <a:lnSpc>
              <a:spcPct val="90000"/>
            </a:lnSpc>
            <a:spcBef>
              <a:spcPct val="0"/>
            </a:spcBef>
            <a:spcAft>
              <a:spcPct val="15000"/>
            </a:spcAft>
            <a:buChar char="•"/>
          </a:pPr>
          <a:r>
            <a:rPr lang="en-US" sz="1600" kern="1200" dirty="0" err="1"/>
            <a:t>AWC</a:t>
          </a:r>
          <a:r>
            <a:rPr lang="en-US" sz="1600" kern="1200" dirty="0"/>
            <a:t> broker</a:t>
          </a:r>
        </a:p>
      </dsp:txBody>
      <dsp:txXfrm>
        <a:off x="5632603" y="967998"/>
        <a:ext cx="2073910" cy="1315195"/>
      </dsp:txXfrm>
    </dsp:sp>
    <dsp:sp modelId="{184A829F-9FF5-4CE5-AAC9-2662E8E86A9E}">
      <dsp:nvSpPr>
        <dsp:cNvPr id="0" name=""/>
        <dsp:cNvSpPr/>
      </dsp:nvSpPr>
      <dsp:spPr>
        <a:xfrm>
          <a:off x="6070739" y="2324111"/>
          <a:ext cx="1916219" cy="762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Redetermined Annually</a:t>
          </a:r>
        </a:p>
      </dsp:txBody>
      <dsp:txXfrm>
        <a:off x="6093058" y="2346430"/>
        <a:ext cx="1871581" cy="717379"/>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231670" y="230903"/>
            <a:ext cx="6245059" cy="376284"/>
          </a:xfrm>
          <a:prstGeom prst="rect">
            <a:avLst/>
          </a:prstGeom>
        </p:spPr>
        <p:txBody>
          <a:bodyPr vert="horz" lIns="0" tIns="0" rIns="0" bIns="0" rtlCol="0"/>
          <a:lstStyle>
            <a:lvl1pPr algn="l">
              <a:defRPr sz="1000" baseline="0">
                <a:solidFill>
                  <a:schemeClr val="bg2">
                    <a:lumMod val="75000"/>
                  </a:schemeClr>
                </a:solidFill>
                <a:latin typeface="Arial" charset="0"/>
              </a:defRPr>
            </a:lvl1pPr>
          </a:lstStyle>
          <a:p>
            <a:r>
              <a:rPr lang="en-US" dirty="0"/>
              <a:t>Leading the Team You Inherit</a:t>
            </a:r>
          </a:p>
        </p:txBody>
      </p:sp>
      <p:sp>
        <p:nvSpPr>
          <p:cNvPr id="7" name="Slide Number Placeholder 6"/>
          <p:cNvSpPr>
            <a:spLocks noGrp="1"/>
          </p:cNvSpPr>
          <p:nvPr>
            <p:ph type="sldNum" sz="quarter" idx="3"/>
          </p:nvPr>
        </p:nvSpPr>
        <p:spPr>
          <a:xfrm>
            <a:off x="6349199" y="8854810"/>
            <a:ext cx="358029" cy="230902"/>
          </a:xfrm>
          <a:prstGeom prst="rect">
            <a:avLst/>
          </a:prstGeom>
        </p:spPr>
        <p:txBody>
          <a:bodyPr vert="horz" lIns="0" tIns="0" rIns="0" bIns="0" rtlCol="0" anchor="b"/>
          <a:lstStyle>
            <a:lvl1pPr algn="r">
              <a:defRPr sz="1000" baseline="0">
                <a:solidFill>
                  <a:schemeClr val="bg2">
                    <a:lumMod val="75000"/>
                  </a:schemeClr>
                </a:solidFill>
                <a:latin typeface="Arial" charset="0"/>
              </a:defRPr>
            </a:lvl1pPr>
          </a:lstStyle>
          <a:p>
            <a:fld id="{F19303DE-3E45-4DD3-9505-92EF4803EF97}" type="slidenum">
              <a:rPr lang="en-US" smtClean="0"/>
              <a:pPr/>
              <a:t>‹#›</a:t>
            </a:fld>
            <a:r>
              <a:rPr lang="en-US" dirty="0"/>
              <a:t>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309" y="8912812"/>
            <a:ext cx="6185782" cy="172900"/>
          </a:xfrm>
          <a:prstGeom prst="rect">
            <a:avLst/>
          </a:prstGeom>
        </p:spPr>
      </p:pic>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92" tIns="46246" rIns="92492" bIns="46246" rtlCol="0" anchor="ctr"/>
          <a:lstStyle/>
          <a:p>
            <a:r>
              <a:rPr lang="en-US" dirty="0"/>
              <a:t> </a:t>
            </a:r>
          </a:p>
        </p:txBody>
      </p:sp>
      <p:sp>
        <p:nvSpPr>
          <p:cNvPr id="5" name="Notes Placeholder 4"/>
          <p:cNvSpPr>
            <a:spLocks noGrp="1"/>
          </p:cNvSpPr>
          <p:nvPr>
            <p:ph type="body" sz="quarter" idx="3"/>
          </p:nvPr>
        </p:nvSpPr>
        <p:spPr>
          <a:xfrm>
            <a:off x="1158347" y="4387136"/>
            <a:ext cx="4633383" cy="4156234"/>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Header Placeholder 1"/>
          <p:cNvSpPr>
            <a:spLocks noGrp="1"/>
          </p:cNvSpPr>
          <p:nvPr>
            <p:ph type="hdr" sz="quarter"/>
          </p:nvPr>
        </p:nvSpPr>
        <p:spPr>
          <a:xfrm>
            <a:off x="231670" y="230903"/>
            <a:ext cx="6245059" cy="376284"/>
          </a:xfrm>
          <a:prstGeom prst="rect">
            <a:avLst/>
          </a:prstGeom>
        </p:spPr>
        <p:txBody>
          <a:bodyPr vert="horz" lIns="0" tIns="0" rIns="0" bIns="0" rtlCol="0"/>
          <a:lstStyle>
            <a:lvl1pPr algn="l">
              <a:defRPr sz="1000" baseline="0">
                <a:solidFill>
                  <a:schemeClr val="bg2">
                    <a:lumMod val="75000"/>
                  </a:schemeClr>
                </a:solidFill>
                <a:latin typeface="Arial" charset="0"/>
              </a:defRPr>
            </a:lvl1pPr>
          </a:lstStyle>
          <a:p>
            <a:r>
              <a:rPr lang="en-US" dirty="0"/>
              <a:t>Leading the Team You Inherit</a:t>
            </a:r>
          </a:p>
        </p:txBody>
      </p:sp>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hf hdr="0" ftr="0"/>
  <p:notesStyle>
    <a:lvl1pPr marL="109728" indent="-114300" algn="l" defTabSz="914400" rtl="0" eaLnBrk="1" latinLnBrk="0" hangingPunct="1">
      <a:lnSpc>
        <a:spcPct val="110000"/>
      </a:lnSpc>
      <a:spcBef>
        <a:spcPts val="300"/>
      </a:spcBef>
      <a:buFont typeface="Arial" panose="020B0604020202020204" pitchFamily="34" charset="0"/>
      <a:buChar char="•"/>
      <a:defRPr sz="1000" kern="1200">
        <a:solidFill>
          <a:schemeClr val="tx1"/>
        </a:solidFill>
        <a:latin typeface="+mj-lt"/>
        <a:ea typeface="+mn-ea"/>
        <a:cs typeface="+mn-cs"/>
      </a:defRPr>
    </a:lvl1pPr>
    <a:lvl2pPr marL="398463" indent="-111125" algn="l" defTabSz="914400" rtl="0" eaLnBrk="1" latinLnBrk="0" hangingPunct="1">
      <a:lnSpc>
        <a:spcPct val="100000"/>
      </a:lnSpc>
      <a:spcBef>
        <a:spcPts val="300"/>
      </a:spcBef>
      <a:buFont typeface="Arial" panose="020B0604020202020204" pitchFamily="34" charset="0"/>
      <a:buChar char="•"/>
      <a:defRPr sz="1000" kern="1200">
        <a:solidFill>
          <a:schemeClr val="tx1"/>
        </a:solidFill>
        <a:latin typeface="+mj-lt"/>
        <a:ea typeface="+mn-ea"/>
        <a:cs typeface="+mn-cs"/>
      </a:defRPr>
    </a:lvl2pPr>
    <a:lvl3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3pPr>
    <a:lvl4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4pPr>
    <a:lvl5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dirty="0"/>
          </a:p>
        </p:txBody>
      </p:sp>
      <p:sp>
        <p:nvSpPr>
          <p:cNvPr id="5" name="Slide Number Placeholder 4"/>
          <p:cNvSpPr>
            <a:spLocks noGrp="1"/>
          </p:cNvSpPr>
          <p:nvPr>
            <p:ph type="sldNum" sz="quarter" idx="11"/>
          </p:nvPr>
        </p:nvSpPr>
        <p:spPr>
          <a:xfrm>
            <a:off x="6349199" y="8854810"/>
            <a:ext cx="358029" cy="230902"/>
          </a:xfrm>
          <a:prstGeom prst="rect">
            <a:avLst/>
          </a:prstGeom>
        </p:spPr>
        <p:txBody>
          <a:bodyPr/>
          <a:lstStyle/>
          <a:p>
            <a:fld id="{F19303DE-3E45-4DD3-9505-92EF4803EF97}" type="slidenum">
              <a:rPr lang="en-US" smtClean="0"/>
              <a:pPr/>
              <a:t>1</a:t>
            </a:fld>
            <a:r>
              <a:rPr lang="en-US"/>
              <a:t> </a:t>
            </a:r>
            <a:endParaRPr lang="en-US" dirty="0"/>
          </a:p>
        </p:txBody>
      </p:sp>
    </p:spTree>
    <p:extLst>
      <p:ext uri="{BB962C8B-B14F-4D97-AF65-F5344CB8AC3E}">
        <p14:creationId xmlns:p14="http://schemas.microsoft.com/office/powerpoint/2010/main" val="316713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6679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4444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407551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9759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108228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36609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Tree>
    <p:extLst>
      <p:ext uri="{BB962C8B-B14F-4D97-AF65-F5344CB8AC3E}">
        <p14:creationId xmlns:p14="http://schemas.microsoft.com/office/powerpoint/2010/main" val="1868971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AWC acts as co-employer with the Waiver Recipient. Waiver Recipient is managing employer (directing services, selecting employees, determining rate, choose where to receive service). AWC is common law employer, or employer of record, and performs necessary payroll and HR functions</a:t>
            </a:r>
          </a:p>
          <a:p>
            <a:r>
              <a:rPr lang="en-US" dirty="0"/>
              <a:t>“The AWC broker will assist the participant to manage their self-directed services and other services included within specified service limit for Respite and Personal Care.</a:t>
            </a:r>
          </a:p>
          <a:p>
            <a:pPr lvl="1"/>
            <a:r>
              <a:rPr lang="en-US" dirty="0"/>
              <a:t>Participants will be assisted to find, hire and manage qualified caregivers </a:t>
            </a:r>
          </a:p>
          <a:p>
            <a:pPr lvl="1"/>
            <a:r>
              <a:rPr lang="en-US" dirty="0"/>
              <a:t>Establish work schedules</a:t>
            </a:r>
          </a:p>
          <a:p>
            <a:pPr lvl="1"/>
            <a:r>
              <a:rPr lang="en-US" dirty="0"/>
              <a:t>Participate in development of a back-up/emergency plan</a:t>
            </a:r>
          </a:p>
          <a:p>
            <a:pPr lvl="1"/>
            <a:r>
              <a:rPr lang="en-US" dirty="0"/>
              <a:t>Establish the employee rate and trach utilization</a:t>
            </a:r>
          </a:p>
          <a:p>
            <a:pPr lvl="1"/>
            <a:r>
              <a:rPr lang="en-US" dirty="0"/>
              <a:t>Purchase service and remit payment for non-Medicaid enrolled entities such as camp</a:t>
            </a:r>
          </a:p>
          <a:p>
            <a:pPr lvl="1"/>
            <a:r>
              <a:rPr lang="en-US" dirty="0"/>
              <a:t>Perform most administrative tasks normally performed by an employer including payroll, </a:t>
            </a:r>
          </a:p>
        </p:txBody>
      </p:sp>
    </p:spTree>
    <p:extLst>
      <p:ext uri="{BB962C8B-B14F-4D97-AF65-F5344CB8AC3E}">
        <p14:creationId xmlns:p14="http://schemas.microsoft.com/office/powerpoint/2010/main" val="357754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554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545871" y="6342238"/>
            <a:ext cx="451378" cy="365125"/>
          </a:xfrm>
          <a:prstGeom prst="rect">
            <a:avLst/>
          </a:prstGeom>
        </p:spPr>
        <p:txBody>
          <a:bodyPr/>
          <a:lstStyle/>
          <a:p>
            <a:fld id="{DD3FF57B-5F25-B54A-A918-FB50C268907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Start 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anchor="ctr"/>
          <a:lstStyle>
            <a:lvl1pPr>
              <a:lnSpc>
                <a:spcPct val="90000"/>
              </a:lnSpc>
              <a:spcAft>
                <a:spcPts val="0"/>
              </a:spcAft>
              <a:defRPr sz="4400" spc="-150" baseline="0">
                <a:latin typeface="Arial Black" pitchFamily="34" charset="0"/>
              </a:defRPr>
            </a:lvl1pPr>
            <a:lvl2pPr>
              <a:spcAft>
                <a:spcPts val="0"/>
              </a:spcAft>
              <a:defRPr sz="4000" baseline="0">
                <a:solidFill>
                  <a:schemeClr val="tx1"/>
                </a:solidFill>
              </a:defRPr>
            </a:lvl2pPr>
            <a:lvl3pPr>
              <a:buNone/>
              <a:defRPr/>
            </a:lvl3pPr>
          </a:lstStyle>
          <a:p>
            <a:pPr lvl="0"/>
            <a:r>
              <a:rPr lang="en-US" dirty="0"/>
              <a:t>SectionStart-A. Keep statement to 2 or 3 lines.</a:t>
            </a:r>
          </a:p>
          <a:p>
            <a:pPr lvl="1"/>
            <a:r>
              <a:rPr lang="en-US" dirty="0"/>
              <a:t>Second level</a:t>
            </a:r>
          </a:p>
        </p:txBody>
      </p:sp>
      <p:sp>
        <p:nvSpPr>
          <p:cNvPr id="7" name="Text Placeholder 6"/>
          <p:cNvSpPr>
            <a:spLocks noGrp="1" noChangeAspect="1"/>
          </p:cNvSpPr>
          <p:nvPr>
            <p:ph type="body" sz="quarter" idx="15" hasCustomPrompt="1"/>
          </p:nvPr>
        </p:nvSpPr>
        <p:spPr>
          <a:xfrm>
            <a:off x="960120" y="2379662"/>
            <a:ext cx="1828800" cy="1828800"/>
          </a:xfrm>
          <a:prstGeom prst="ellipse">
            <a:avLst/>
          </a:prstGeom>
          <a:solidFill>
            <a:schemeClr val="bg1">
              <a:lumMod val="65000"/>
            </a:schemeClr>
          </a:solidFill>
          <a:ln w="9525">
            <a:noFill/>
          </a:ln>
        </p:spPr>
        <p:txBody>
          <a:bodyPr anchor="ctr"/>
          <a:lstStyle>
            <a:lvl1pPr algn="ctr">
              <a:defRPr sz="12000">
                <a:solidFill>
                  <a:schemeClr val="bg1"/>
                </a:solidFill>
                <a:latin typeface="Arial Black" pitchFamily="34" charset="0"/>
              </a:defRPr>
            </a:lvl1pPr>
          </a:lstStyle>
          <a:p>
            <a:pPr lvl="0"/>
            <a:r>
              <a:rPr lang="en-US" dirty="0"/>
              <a:t>1</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Start B">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tIns="548640" anchor="t" anchorCtr="0"/>
          <a:lstStyle>
            <a:lvl1pPr>
              <a:lnSpc>
                <a:spcPct val="90000"/>
              </a:lnSpc>
              <a:spcAft>
                <a:spcPts val="0"/>
              </a:spcAft>
              <a:defRPr sz="3600" spc="-150" baseline="0">
                <a:latin typeface="Arial Black" pitchFamily="34" charset="0"/>
              </a:defRPr>
            </a:lvl1pPr>
            <a:lvl2pPr>
              <a:lnSpc>
                <a:spcPct val="90000"/>
              </a:lnSpc>
              <a:spcAft>
                <a:spcPts val="1200"/>
              </a:spcAft>
              <a:defRPr sz="4000" spc="-150" baseline="0">
                <a:solidFill>
                  <a:schemeClr val="bg1"/>
                </a:solidFill>
                <a:latin typeface="Arial" charset="0"/>
              </a:defRPr>
            </a:lvl2pPr>
            <a:lvl3pPr>
              <a:buNone/>
              <a:defRPr/>
            </a:lvl3pPr>
          </a:lstStyle>
          <a:p>
            <a:pPr lvl="0"/>
            <a:r>
              <a:rPr lang="en-US" dirty="0" err="1"/>
              <a:t>SectionStart</a:t>
            </a:r>
            <a:r>
              <a:rPr lang="en-US" dirty="0"/>
              <a:t>-B </a:t>
            </a:r>
            <a:br>
              <a:rPr lang="en-US" dirty="0"/>
            </a:br>
            <a:r>
              <a:rPr lang="en-US" dirty="0"/>
              <a:t>Level 1</a:t>
            </a:r>
          </a:p>
          <a:p>
            <a:pPr lvl="1"/>
            <a:r>
              <a:rPr lang="en-US" dirty="0"/>
              <a:t>Second level</a:t>
            </a:r>
          </a:p>
        </p:txBody>
      </p:sp>
      <p:sp>
        <p:nvSpPr>
          <p:cNvPr id="7" name="Text Placeholder 6"/>
          <p:cNvSpPr>
            <a:spLocks noGrp="1"/>
          </p:cNvSpPr>
          <p:nvPr>
            <p:ph type="body" sz="quarter" idx="15" hasCustomPrompt="1"/>
          </p:nvPr>
        </p:nvSpPr>
        <p:spPr>
          <a:xfrm>
            <a:off x="457200" y="0"/>
            <a:ext cx="1713635" cy="4210050"/>
          </a:xfrm>
          <a:prstGeom prst="rect">
            <a:avLst/>
          </a:prstGeom>
          <a:noFill/>
          <a:ln>
            <a:noFill/>
          </a:ln>
        </p:spPr>
        <p:txBody>
          <a:bodyPr tIns="137160" anchor="t" anchorCtr="0"/>
          <a:lstStyle>
            <a:lvl1pPr algn="r">
              <a:defRPr sz="20000">
                <a:solidFill>
                  <a:schemeClr val="bg1"/>
                </a:solidFill>
                <a:latin typeface="Arial Black" pitchFamily="34" charset="0"/>
              </a:defRPr>
            </a:lvl1pPr>
          </a:lstStyle>
          <a:p>
            <a:pPr lvl="0"/>
            <a:r>
              <a:rPr lang="en-US" dirty="0"/>
              <a:t>4</a:t>
            </a:r>
          </a:p>
        </p:txBody>
      </p:sp>
      <p:cxnSp>
        <p:nvCxnSpPr>
          <p:cNvPr id="9" name="Straight Connector 8"/>
          <p:cNvCxnSpPr/>
          <p:nvPr userDrawn="1"/>
        </p:nvCxnSpPr>
        <p:spPr>
          <a:xfrm flipV="1">
            <a:off x="457200" y="2895599"/>
            <a:ext cx="1694336" cy="1"/>
          </a:xfrm>
          <a:prstGeom prst="line">
            <a:avLst/>
          </a:prstGeom>
          <a:ln w="762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Start 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4210050"/>
            <a:ext cx="4005264" cy="1825625"/>
          </a:xfrm>
        </p:spPr>
        <p:txBody>
          <a:bodyPr anchor="t" anchorCtr="0">
            <a:noAutofit/>
          </a:bodyPr>
          <a:lstStyle>
            <a:lvl1pPr>
              <a:defRPr sz="4000" baseline="0">
                <a:solidFill>
                  <a:schemeClr val="tx1"/>
                </a:solidFill>
              </a:defRPr>
            </a:lvl1pPr>
          </a:lstStyle>
          <a:p>
            <a:r>
              <a:rPr lang="en-US" dirty="0"/>
              <a:t>SectionStart-C Title on one side</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ext Placeholder 4"/>
          <p:cNvSpPr>
            <a:spLocks noGrp="1"/>
          </p:cNvSpPr>
          <p:nvPr>
            <p:ph type="body" sz="quarter" idx="11" hasCustomPrompt="1"/>
          </p:nvPr>
        </p:nvSpPr>
        <p:spPr>
          <a:xfrm>
            <a:off x="4684713" y="552450"/>
            <a:ext cx="4002087" cy="5483225"/>
          </a:xfrm>
        </p:spPr>
        <p:txBody>
          <a:bodyPr anchor="ctr" anchorCtr="0">
            <a:noAutofit/>
          </a:bodyPr>
          <a:lstStyle>
            <a:lvl1pPr marL="0" indent="0">
              <a:lnSpc>
                <a:spcPct val="100000"/>
              </a:lnSpc>
              <a:spcBef>
                <a:spcPts val="0"/>
              </a:spcBef>
              <a:spcAft>
                <a:spcPts val="1200"/>
              </a:spcAft>
              <a:buFont typeface="Arial" pitchFamily="34" charset="0"/>
              <a:buNone/>
              <a:defRPr sz="3400" b="0" spc="-70" baseline="0">
                <a:solidFill>
                  <a:schemeClr val="tx2"/>
                </a:solidFill>
              </a:defRPr>
            </a:lvl1pPr>
            <a:lvl2pPr>
              <a:defRPr sz="2800">
                <a:solidFill>
                  <a:schemeClr val="tx2"/>
                </a:solidFill>
              </a:defRPr>
            </a:lvl2pPr>
          </a:lstStyle>
          <a:p>
            <a:pPr lvl="0"/>
            <a:r>
              <a:rPr lang="en-US" dirty="0"/>
              <a:t>Level 1</a:t>
            </a:r>
          </a:p>
          <a:p>
            <a:pPr lvl="0"/>
            <a:r>
              <a:rPr lang="en-US" dirty="0"/>
              <a:t>Level 1</a:t>
            </a:r>
          </a:p>
          <a:p>
            <a:pPr lvl="0"/>
            <a:r>
              <a:rPr lang="en-US" dirty="0"/>
              <a:t>Level 1</a:t>
            </a:r>
          </a:p>
          <a:p>
            <a:pPr lvl="0"/>
            <a:r>
              <a:rPr lang="en-US" dirty="0"/>
              <a:t>Level 1</a:t>
            </a:r>
          </a:p>
          <a:p>
            <a:pPr lvl="0"/>
            <a:r>
              <a:rPr lang="en-US" dirty="0"/>
              <a:t>Level 1</a:t>
            </a:r>
          </a:p>
          <a:p>
            <a:pPr lvl="0"/>
            <a:r>
              <a:rPr lang="en-US" dirty="0"/>
              <a:t>Level 1</a:t>
            </a:r>
          </a:p>
          <a:p>
            <a:pPr lvl="0"/>
            <a:r>
              <a:rPr lang="en-US" dirty="0"/>
              <a:t>Level 1</a:t>
            </a:r>
          </a:p>
          <a:p>
            <a:pPr lvl="0"/>
            <a:r>
              <a:rPr lang="en-US" dirty="0"/>
              <a:t>Level 1</a:t>
            </a:r>
          </a:p>
        </p:txBody>
      </p:sp>
      <p:sp>
        <p:nvSpPr>
          <p:cNvPr id="8" name="Text Placeholder 6"/>
          <p:cNvSpPr>
            <a:spLocks noGrp="1" noChangeAspect="1"/>
          </p:cNvSpPr>
          <p:nvPr>
            <p:ph type="body" sz="quarter" idx="15" hasCustomPrompt="1"/>
          </p:nvPr>
        </p:nvSpPr>
        <p:spPr>
          <a:xfrm>
            <a:off x="446088" y="552450"/>
            <a:ext cx="4016375" cy="3657600"/>
          </a:xfrm>
          <a:prstGeom prst="rect">
            <a:avLst/>
          </a:prstGeom>
          <a:noFill/>
          <a:ln>
            <a:noFill/>
          </a:ln>
        </p:spPr>
        <p:txBody>
          <a:bodyPr tIns="0" anchor="b" anchorCtr="0"/>
          <a:lstStyle>
            <a:lvl1pPr algn="l">
              <a:lnSpc>
                <a:spcPct val="25000"/>
              </a:lnSpc>
              <a:defRPr sz="15000">
                <a:solidFill>
                  <a:schemeClr val="bg1">
                    <a:lumMod val="65000"/>
                  </a:schemeClr>
                </a:solidFill>
                <a:latin typeface="Arial Black" pitchFamily="34" charset="0"/>
              </a:defRPr>
            </a:lvl1pPr>
          </a:lstStyle>
          <a:p>
            <a:pPr lvl="0"/>
            <a:r>
              <a:rPr lang="en-US" dirty="0"/>
              <a:t>5</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mber at Top">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8"/>
          <p:cNvSpPr>
            <a:spLocks noGrp="1" noChangeAspect="1"/>
          </p:cNvSpPr>
          <p:nvPr>
            <p:ph type="body" sz="quarter" idx="14" hasCustomPrompt="1"/>
          </p:nvPr>
        </p:nvSpPr>
        <p:spPr>
          <a:xfrm>
            <a:off x="457200" y="640080"/>
            <a:ext cx="1554480" cy="1554480"/>
          </a:xfrm>
          <a:prstGeom prst="ellipse">
            <a:avLst/>
          </a:prstGeom>
          <a:solidFill>
            <a:schemeClr val="bg1"/>
          </a:solidFill>
          <a:ln w="50800">
            <a:noFill/>
          </a:ln>
        </p:spPr>
        <p:txBody>
          <a:bodyPr anchor="ctr" anchorCtr="0"/>
          <a:lstStyle>
            <a:lvl1pPr algn="ctr">
              <a:defRPr sz="8600">
                <a:solidFill>
                  <a:schemeClr val="tx1"/>
                </a:solidFill>
                <a:latin typeface="Arial Black" pitchFamily="34" charset="0"/>
              </a:defRPr>
            </a:lvl1pPr>
          </a:lstStyle>
          <a:p>
            <a:pPr lvl="0"/>
            <a:r>
              <a:rPr lang="en-US" dirty="0"/>
              <a:t>1</a:t>
            </a:r>
          </a:p>
        </p:txBody>
      </p:sp>
      <p:sp>
        <p:nvSpPr>
          <p:cNvPr id="4" name="Text Placeholder 3"/>
          <p:cNvSpPr>
            <a:spLocks noGrp="1"/>
          </p:cNvSpPr>
          <p:nvPr>
            <p:ph type="body" sz="quarter" idx="15"/>
          </p:nvPr>
        </p:nvSpPr>
        <p:spPr>
          <a:xfrm>
            <a:off x="457199" y="2377439"/>
            <a:ext cx="8229600" cy="3654425"/>
          </a:xfrm>
        </p:spPr>
        <p:txBody>
          <a:bodyPr/>
          <a:lstStyle>
            <a:lvl1pPr>
              <a:lnSpc>
                <a:spcPct val="90000"/>
              </a:lnSpc>
              <a:spcAft>
                <a:spcPts val="0"/>
              </a:spcAft>
              <a:defRPr sz="2000" b="0" i="0" cap="all" spc="-50" baseline="0">
                <a:solidFill>
                  <a:schemeClr val="bg1"/>
                </a:solidFill>
                <a:latin typeface="Arial Black" charset="0"/>
              </a:defRPr>
            </a:lvl1pPr>
            <a:lvl2pPr>
              <a:lnSpc>
                <a:spcPct val="90000"/>
              </a:lnSpc>
              <a:spcAft>
                <a:spcPts val="0"/>
              </a:spcAft>
              <a:defRPr sz="4000" spc="-150" baseline="0">
                <a:solidFill>
                  <a:schemeClr val="tx1"/>
                </a:solidFill>
                <a:latin typeface="Arial Black" charset="0"/>
              </a:defRPr>
            </a:lvl2pPr>
            <a:lvl3pPr>
              <a:lnSpc>
                <a:spcPct val="100000"/>
              </a:lnSpc>
              <a:defRPr sz="3600" b="0" i="0" spc="-150" baseline="0">
                <a:solidFill>
                  <a:schemeClr val="bg1"/>
                </a:solidFill>
              </a:defRPr>
            </a:lvl3pPr>
            <a:lvl4pPr>
              <a:lnSpc>
                <a:spcPct val="100000"/>
              </a:lnSpc>
              <a:spcBef>
                <a:spcPts val="0"/>
              </a:spcBef>
              <a:spcAft>
                <a:spcPts val="0"/>
              </a:spcAft>
              <a:defRPr sz="3600">
                <a:solidFill>
                  <a:schemeClr val="bg1"/>
                </a:solidFill>
              </a:defRPr>
            </a:lvl4pPr>
            <a:lvl5pPr>
              <a:lnSpc>
                <a:spcPct val="100000"/>
              </a:lnSpc>
              <a:defRPr sz="3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232016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con at Top">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ext Placeholder 3"/>
          <p:cNvSpPr>
            <a:spLocks noGrp="1"/>
          </p:cNvSpPr>
          <p:nvPr>
            <p:ph type="body" sz="quarter" idx="15"/>
          </p:nvPr>
        </p:nvSpPr>
        <p:spPr>
          <a:xfrm>
            <a:off x="457199" y="2377439"/>
            <a:ext cx="8229600" cy="3654425"/>
          </a:xfrm>
        </p:spPr>
        <p:txBody>
          <a:bodyPr/>
          <a:lstStyle>
            <a:lvl1pPr>
              <a:lnSpc>
                <a:spcPct val="90000"/>
              </a:lnSpc>
              <a:spcAft>
                <a:spcPts val="0"/>
              </a:spcAft>
              <a:defRPr sz="2000" b="0" i="0" cap="all" spc="-50" baseline="0">
                <a:solidFill>
                  <a:schemeClr val="tx1">
                    <a:lumMod val="50000"/>
                    <a:lumOff val="50000"/>
                  </a:schemeClr>
                </a:solidFill>
                <a:latin typeface="Arial Black" charset="0"/>
              </a:defRPr>
            </a:lvl1pPr>
            <a:lvl2pPr>
              <a:lnSpc>
                <a:spcPct val="90000"/>
              </a:lnSpc>
              <a:spcAft>
                <a:spcPts val="0"/>
              </a:spcAft>
              <a:defRPr sz="4000" spc="-150" baseline="0">
                <a:solidFill>
                  <a:schemeClr val="tx1"/>
                </a:solidFill>
                <a:latin typeface="Arial Black" charset="0"/>
              </a:defRPr>
            </a:lvl2pPr>
            <a:lvl3pPr>
              <a:lnSpc>
                <a:spcPct val="100000"/>
              </a:lnSpc>
              <a:defRPr sz="3600" b="0" i="0" spc="-150" baseline="0">
                <a:solidFill>
                  <a:schemeClr val="tx2"/>
                </a:solidFill>
              </a:defRPr>
            </a:lvl3pPr>
            <a:lvl4pPr>
              <a:lnSpc>
                <a:spcPct val="100000"/>
              </a:lnSpc>
              <a:spcBef>
                <a:spcPts val="0"/>
              </a:spcBef>
              <a:spcAft>
                <a:spcPts val="0"/>
              </a:spcAft>
              <a:defRPr sz="3600" spc="-90" baseline="0"/>
            </a:lvl4pPr>
            <a:lvl5pPr>
              <a:lnSpc>
                <a:spcPct val="100000"/>
              </a:lnSpc>
              <a:defRPr sz="3600" spc="-9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7"/>
          <p:cNvSpPr>
            <a:spLocks noGrp="1" noChangeAspect="1"/>
          </p:cNvSpPr>
          <p:nvPr>
            <p:ph type="pic" sz="quarter" idx="16" hasCustomPrompt="1"/>
          </p:nvPr>
        </p:nvSpPr>
        <p:spPr>
          <a:xfrm>
            <a:off x="457200" y="640080"/>
            <a:ext cx="1552965" cy="155448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1.7”</a:t>
            </a:r>
          </a:p>
        </p:txBody>
      </p:sp>
    </p:spTree>
    <p:extLst>
      <p:ext uri="{BB962C8B-B14F-4D97-AF65-F5344CB8AC3E}">
        <p14:creationId xmlns:p14="http://schemas.microsoft.com/office/powerpoint/2010/main" val="19968438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2449"/>
            <a:ext cx="8229578" cy="914400"/>
          </a:xfrm>
        </p:spPr>
        <p:txBody>
          <a:bodyPr/>
          <a:lstStyle>
            <a:lvl1pPr>
              <a:defRPr sz="3200" baseline="0"/>
            </a:lvl1pPr>
          </a:lstStyle>
          <a:p>
            <a:r>
              <a:rPr lang="en-US" dirty="0"/>
              <a:t>Title style, 4 icons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13" name="Text Placeholder 16"/>
          <p:cNvSpPr>
            <a:spLocks noGrp="1"/>
          </p:cNvSpPr>
          <p:nvPr>
            <p:ph type="body" sz="quarter" idx="12" hasCustomPrompt="1"/>
          </p:nvPr>
        </p:nvSpPr>
        <p:spPr>
          <a:xfrm>
            <a:off x="2578608"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a:t>Icon </a:t>
            </a:r>
            <a:br>
              <a:rPr lang="en-US" dirty="0"/>
            </a:br>
            <a:r>
              <a:rPr lang="en-US" dirty="0"/>
              <a:t>text</a:t>
            </a:r>
          </a:p>
        </p:txBody>
      </p:sp>
      <p:sp>
        <p:nvSpPr>
          <p:cNvPr id="14" name="Text Placeholder 16"/>
          <p:cNvSpPr>
            <a:spLocks noGrp="1"/>
          </p:cNvSpPr>
          <p:nvPr>
            <p:ph type="body" sz="quarter" idx="13" hasCustomPrompt="1"/>
          </p:nvPr>
        </p:nvSpPr>
        <p:spPr>
          <a:xfrm>
            <a:off x="6903720"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a:t>Icon </a:t>
            </a:r>
            <a:br>
              <a:rPr lang="en-US" dirty="0"/>
            </a:br>
            <a:r>
              <a:rPr lang="en-US" dirty="0"/>
              <a:t>text</a:t>
            </a:r>
          </a:p>
        </p:txBody>
      </p:sp>
      <p:sp>
        <p:nvSpPr>
          <p:cNvPr id="15" name="Text Placeholder 16"/>
          <p:cNvSpPr>
            <a:spLocks noGrp="1"/>
          </p:cNvSpPr>
          <p:nvPr>
            <p:ph type="body" sz="quarter" idx="14" hasCustomPrompt="1"/>
          </p:nvPr>
        </p:nvSpPr>
        <p:spPr>
          <a:xfrm>
            <a:off x="4736592"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a:t>Icon </a:t>
            </a:r>
            <a:br>
              <a:rPr lang="en-US" dirty="0"/>
            </a:br>
            <a:r>
              <a:rPr lang="en-US" dirty="0"/>
              <a:t>text</a:t>
            </a:r>
          </a:p>
        </p:txBody>
      </p:sp>
      <p:sp>
        <p:nvSpPr>
          <p:cNvPr id="19" name="Text Placeholder 16"/>
          <p:cNvSpPr>
            <a:spLocks noGrp="1"/>
          </p:cNvSpPr>
          <p:nvPr>
            <p:ph type="body" sz="quarter" idx="19" hasCustomPrompt="1"/>
          </p:nvPr>
        </p:nvSpPr>
        <p:spPr>
          <a:xfrm>
            <a:off x="411480" y="3977640"/>
            <a:ext cx="1828800" cy="914400"/>
          </a:xfrm>
        </p:spPr>
        <p:txBody>
          <a:bodyPr lIns="0" tIns="45720" bIns="45720">
            <a:noAutofit/>
          </a:bodyPr>
          <a:lstStyle>
            <a:lvl1pPr algn="ctr">
              <a:lnSpc>
                <a:spcPct val="90000"/>
              </a:lnSpc>
              <a:spcBef>
                <a:spcPts val="0"/>
              </a:spcBef>
              <a:spcAft>
                <a:spcPts val="0"/>
              </a:spcAft>
              <a:defRPr sz="1800" spc="-150" baseline="0">
                <a:solidFill>
                  <a:schemeClr val="tx2"/>
                </a:solidFill>
                <a:latin typeface="Arial Black" pitchFamily="34" charset="0"/>
              </a:defRPr>
            </a:lvl1pPr>
          </a:lstStyle>
          <a:p>
            <a:pPr lvl="0"/>
            <a:r>
              <a:rPr lang="en-US" dirty="0"/>
              <a:t>Icon </a:t>
            </a:r>
            <a:br>
              <a:rPr lang="en-US" dirty="0"/>
            </a:br>
            <a:r>
              <a:rPr lang="en-US" dirty="0"/>
              <a:t>text</a:t>
            </a:r>
          </a:p>
        </p:txBody>
      </p:sp>
      <p:sp>
        <p:nvSpPr>
          <p:cNvPr id="17" name="Picture Placeholder 7"/>
          <p:cNvSpPr>
            <a:spLocks noGrp="1" noChangeAspect="1"/>
          </p:cNvSpPr>
          <p:nvPr>
            <p:ph type="pic" sz="quarter" idx="20" hasCustomPrompt="1"/>
          </p:nvPr>
        </p:nvSpPr>
        <p:spPr>
          <a:xfrm>
            <a:off x="457200"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1.9”</a:t>
            </a:r>
          </a:p>
        </p:txBody>
      </p:sp>
      <p:sp>
        <p:nvSpPr>
          <p:cNvPr id="18" name="Picture Placeholder 7"/>
          <p:cNvSpPr>
            <a:spLocks noGrp="1" noChangeAspect="1"/>
          </p:cNvSpPr>
          <p:nvPr>
            <p:ph type="pic" sz="quarter" idx="21" hasCustomPrompt="1"/>
          </p:nvPr>
        </p:nvSpPr>
        <p:spPr>
          <a:xfrm>
            <a:off x="262297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1.9”</a:t>
            </a:r>
          </a:p>
        </p:txBody>
      </p:sp>
      <p:sp>
        <p:nvSpPr>
          <p:cNvPr id="20" name="Picture Placeholder 7"/>
          <p:cNvSpPr>
            <a:spLocks noGrp="1" noChangeAspect="1"/>
          </p:cNvSpPr>
          <p:nvPr>
            <p:ph type="pic" sz="quarter" idx="22" hasCustomPrompt="1"/>
          </p:nvPr>
        </p:nvSpPr>
        <p:spPr>
          <a:xfrm>
            <a:off x="478705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1.9”</a:t>
            </a:r>
          </a:p>
        </p:txBody>
      </p:sp>
      <p:sp>
        <p:nvSpPr>
          <p:cNvPr id="21" name="Picture Placeholder 7"/>
          <p:cNvSpPr>
            <a:spLocks noGrp="1" noChangeAspect="1"/>
          </p:cNvSpPr>
          <p:nvPr>
            <p:ph type="pic" sz="quarter" idx="23" hasCustomPrompt="1"/>
          </p:nvPr>
        </p:nvSpPr>
        <p:spPr>
          <a:xfrm>
            <a:off x="6951133" y="2057400"/>
            <a:ext cx="1735667" cy="173736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1.9”</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 &lt;    &gt; Statement">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6"/>
          <p:cNvSpPr>
            <a:spLocks noGrp="1" noChangeAspect="1"/>
          </p:cNvSpPr>
          <p:nvPr>
            <p:ph type="body" sz="quarter" idx="15" hasCustomPrompt="1"/>
          </p:nvPr>
        </p:nvSpPr>
        <p:spPr>
          <a:xfrm>
            <a:off x="219075" y="552450"/>
            <a:ext cx="2789168" cy="5483225"/>
          </a:xfrm>
          <a:prstGeom prst="rect">
            <a:avLst/>
          </a:prstGeom>
          <a:noFill/>
          <a:ln>
            <a:noFill/>
          </a:ln>
        </p:spPr>
        <p:txBody>
          <a:bodyPr tIns="0" anchor="ctr" anchorCtr="0"/>
          <a:lstStyle>
            <a:lvl1pPr algn="ctr">
              <a:defRPr sz="20000" baseline="0">
                <a:solidFill>
                  <a:schemeClr val="bg1"/>
                </a:solidFill>
                <a:latin typeface="Arial Black" pitchFamily="34" charset="0"/>
              </a:defRPr>
            </a:lvl1pPr>
          </a:lstStyle>
          <a:p>
            <a:pPr lvl="0"/>
            <a:r>
              <a:rPr lang="en-US" dirty="0"/>
              <a:t>4</a:t>
            </a:r>
          </a:p>
        </p:txBody>
      </p:sp>
      <p:cxnSp>
        <p:nvCxnSpPr>
          <p:cNvPr id="9" name="Straight Connector 8"/>
          <p:cNvCxnSpPr/>
          <p:nvPr userDrawn="1"/>
        </p:nvCxnSpPr>
        <p:spPr>
          <a:xfrm flipV="1">
            <a:off x="807527" y="4663440"/>
            <a:ext cx="1554480" cy="1"/>
          </a:xfrm>
          <a:prstGeom prst="line">
            <a:avLst/>
          </a:prstGeom>
          <a:ln w="920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6" hasCustomPrompt="1"/>
          </p:nvPr>
        </p:nvSpPr>
        <p:spPr>
          <a:xfrm>
            <a:off x="3270251" y="552450"/>
            <a:ext cx="5416550" cy="5483225"/>
          </a:xfrm>
        </p:spPr>
        <p:txBody>
          <a:bodyPr anchor="ctr" anchorCtr="0"/>
          <a:lstStyle>
            <a:lvl1pPr>
              <a:spcAft>
                <a:spcPts val="0"/>
              </a:spcAft>
              <a:defRPr sz="3600" spc="-150" baseline="0">
                <a:solidFill>
                  <a:schemeClr val="tx1"/>
                </a:solidFill>
                <a:latin typeface="Arial Black" pitchFamily="34" charset="0"/>
              </a:defRPr>
            </a:lvl1pPr>
            <a:lvl2pPr>
              <a:spcAft>
                <a:spcPts val="1200"/>
              </a:spcAft>
              <a:defRPr sz="4000" spc="-150" baseline="0">
                <a:solidFill>
                  <a:schemeClr val="tx1"/>
                </a:solidFill>
                <a:latin typeface="Arial" pitchFamily="34" charset="0"/>
                <a:cs typeface="Arial" pitchFamily="34" charset="0"/>
              </a:defRPr>
            </a:lvl2pPr>
          </a:lstStyle>
          <a:p>
            <a:pPr lvl="0"/>
            <a:r>
              <a:rPr lang="en-US" dirty="0"/>
              <a:t>Big Number left. Keep statement to 2 or 3 lines.</a:t>
            </a:r>
          </a:p>
          <a:p>
            <a:pPr lvl="1"/>
            <a:r>
              <a:rPr lang="en-US" dirty="0"/>
              <a:t>Level 2</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Start 3">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52450"/>
            <a:ext cx="5421312" cy="5483225"/>
          </a:xfrm>
        </p:spPr>
        <p:txBody>
          <a:bodyPr anchor="ctr"/>
          <a:lstStyle>
            <a:lvl1pPr>
              <a:spcAft>
                <a:spcPts val="0"/>
              </a:spcAft>
              <a:defRPr sz="3600" spc="-150">
                <a:solidFill>
                  <a:schemeClr val="tx1"/>
                </a:solidFill>
                <a:latin typeface="Arial Black" pitchFamily="34" charset="0"/>
              </a:defRPr>
            </a:lvl1pPr>
            <a:lvl2pPr>
              <a:spcAft>
                <a:spcPts val="1200"/>
              </a:spcAft>
              <a:defRPr sz="4000" baseline="0">
                <a:solidFill>
                  <a:schemeClr val="tx1"/>
                </a:solidFill>
              </a:defRPr>
            </a:lvl2pPr>
            <a:lvl3pPr>
              <a:buNone/>
              <a:defRPr/>
            </a:lvl3pPr>
          </a:lstStyle>
          <a:p>
            <a:pPr lvl="0"/>
            <a:r>
              <a:rPr lang="en-US" dirty="0"/>
              <a:t>Number outlined. Keep statement to 2 or 3 lines.</a:t>
            </a:r>
          </a:p>
          <a:p>
            <a:pPr lvl="1"/>
            <a:r>
              <a:rPr lang="en-US" dirty="0"/>
              <a:t>Level 2</a:t>
            </a:r>
          </a:p>
        </p:txBody>
      </p:sp>
      <p:sp>
        <p:nvSpPr>
          <p:cNvPr id="9" name="Text Placeholder 8"/>
          <p:cNvSpPr>
            <a:spLocks noGrp="1" noChangeAspect="1"/>
          </p:cNvSpPr>
          <p:nvPr>
            <p:ph type="body" sz="quarter" idx="14" hasCustomPrompt="1"/>
          </p:nvPr>
        </p:nvSpPr>
        <p:spPr>
          <a:xfrm>
            <a:off x="953873" y="2402522"/>
            <a:ext cx="1828800" cy="1828800"/>
          </a:xfrm>
          <a:prstGeom prst="ellipse">
            <a:avLst/>
          </a:prstGeom>
          <a:ln w="152400">
            <a:solidFill>
              <a:schemeClr val="bg1">
                <a:lumMod val="65000"/>
              </a:schemeClr>
            </a:solidFill>
          </a:ln>
        </p:spPr>
        <p:txBody>
          <a:bodyPr anchor="ctr" anchorCtr="0"/>
          <a:lstStyle>
            <a:lvl1pPr algn="ctr">
              <a:defRPr sz="12000">
                <a:solidFill>
                  <a:schemeClr val="bg1">
                    <a:lumMod val="65000"/>
                  </a:schemeClr>
                </a:solidFill>
                <a:latin typeface="Arial Black" pitchFamily="34" charset="0"/>
              </a:defRPr>
            </a:lvl1pPr>
          </a:lstStyle>
          <a:p>
            <a:pPr lvl="0"/>
            <a:r>
              <a:rPr lang="en-US" dirty="0"/>
              <a:t>3</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x Icon bullet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1870075" y="2826703"/>
            <a:ext cx="6816725" cy="914400"/>
          </a:xfrm>
        </p:spPr>
        <p:txBody>
          <a:bodyPr anchor="ctr" anchorCtr="0">
            <a:noAutofit/>
          </a:bodyPr>
          <a:lstStyle>
            <a:lvl1pPr>
              <a:defRPr sz="3400" spc="-90" baseline="0"/>
            </a:lvl1pPr>
          </a:lstStyle>
          <a:p>
            <a:pPr lvl="0"/>
            <a:r>
              <a:rPr lang="en-US" dirty="0"/>
              <a:t>Click to edit Master </a:t>
            </a:r>
            <a:br>
              <a:rPr lang="en-US" dirty="0"/>
            </a:br>
            <a:r>
              <a:rPr lang="en-US" dirty="0"/>
              <a:t>text styles</a:t>
            </a:r>
          </a:p>
        </p:txBody>
      </p:sp>
      <p:sp>
        <p:nvSpPr>
          <p:cNvPr id="6" name="Text Placeholder 4"/>
          <p:cNvSpPr>
            <a:spLocks noGrp="1"/>
          </p:cNvSpPr>
          <p:nvPr>
            <p:ph type="body" sz="quarter" idx="12" hasCustomPrompt="1"/>
          </p:nvPr>
        </p:nvSpPr>
        <p:spPr>
          <a:xfrm>
            <a:off x="1870075" y="4199255"/>
            <a:ext cx="6816725" cy="914400"/>
          </a:xfrm>
        </p:spPr>
        <p:txBody>
          <a:bodyPr anchor="ctr" anchorCtr="0">
            <a:noAutofit/>
          </a:bodyPr>
          <a:lstStyle>
            <a:lvl1pPr>
              <a:defRPr sz="3400" spc="-90" baseline="0"/>
            </a:lvl1pPr>
          </a:lstStyle>
          <a:p>
            <a:pPr lvl="0"/>
            <a:r>
              <a:rPr lang="en-US" dirty="0"/>
              <a:t>Click to edit Master </a:t>
            </a:r>
            <a:br>
              <a:rPr lang="en-US" dirty="0"/>
            </a:br>
            <a:r>
              <a:rPr lang="en-US" dirty="0"/>
              <a:t>text styles</a:t>
            </a:r>
          </a:p>
        </p:txBody>
      </p:sp>
      <p:sp>
        <p:nvSpPr>
          <p:cNvPr id="9" name="Text Placeholder 4"/>
          <p:cNvSpPr>
            <a:spLocks noGrp="1"/>
          </p:cNvSpPr>
          <p:nvPr>
            <p:ph type="body" sz="quarter" idx="15" hasCustomPrompt="1"/>
          </p:nvPr>
        </p:nvSpPr>
        <p:spPr>
          <a:xfrm>
            <a:off x="446089" y="552450"/>
            <a:ext cx="8240712" cy="1808162"/>
          </a:xfrm>
        </p:spPr>
        <p:txBody>
          <a:bodyPr anchor="b" anchorCtr="0">
            <a:noAutofit/>
          </a:bodyPr>
          <a:lstStyle>
            <a:lvl1pPr>
              <a:defRPr sz="3600" spc="-150" baseline="0">
                <a:latin typeface="Arial Black" pitchFamily="34" charset="0"/>
              </a:defRPr>
            </a:lvl1pPr>
          </a:lstStyle>
          <a:p>
            <a:pPr lvl="0"/>
            <a:r>
              <a:rPr lang="en-US" dirty="0"/>
              <a:t>Click to edit Master </a:t>
            </a:r>
            <a:br>
              <a:rPr lang="en-US" dirty="0"/>
            </a:br>
            <a:r>
              <a:rPr lang="en-US" dirty="0"/>
              <a:t>text styles</a:t>
            </a:r>
          </a:p>
        </p:txBody>
      </p:sp>
      <p:sp>
        <p:nvSpPr>
          <p:cNvPr id="10" name="Picture Placeholder 7"/>
          <p:cNvSpPr>
            <a:spLocks noGrp="1" noChangeAspect="1"/>
          </p:cNvSpPr>
          <p:nvPr>
            <p:ph type="pic" sz="quarter" idx="16" hasCustomPrompt="1"/>
          </p:nvPr>
        </p:nvSpPr>
        <p:spPr>
          <a:xfrm>
            <a:off x="457202" y="2689543"/>
            <a:ext cx="1187561" cy="1188720"/>
          </a:xfrm>
          <a:prstGeom prst="ellipse">
            <a:avLst/>
          </a:prstGeom>
          <a:solidFill>
            <a:schemeClr val="bg1">
              <a:lumMod val="65000"/>
            </a:schemeClr>
          </a:solid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1.3”</a:t>
            </a:r>
          </a:p>
        </p:txBody>
      </p:sp>
      <p:sp>
        <p:nvSpPr>
          <p:cNvPr id="11" name="Picture Placeholder 7"/>
          <p:cNvSpPr>
            <a:spLocks noGrp="1" noChangeAspect="1"/>
          </p:cNvSpPr>
          <p:nvPr>
            <p:ph type="pic" sz="quarter" idx="17" hasCustomPrompt="1"/>
          </p:nvPr>
        </p:nvSpPr>
        <p:spPr>
          <a:xfrm>
            <a:off x="457202" y="4062095"/>
            <a:ext cx="1187561" cy="1188720"/>
          </a:xfrm>
          <a:prstGeom prst="ellipse">
            <a:avLst/>
          </a:prstGeom>
          <a:solidFill>
            <a:schemeClr val="bg1">
              <a:lumMod val="65000"/>
            </a:schemeClr>
          </a:solidFill>
        </p:spPr>
        <p:txBody>
          <a:bodyPr anchor="ctr"/>
          <a:lstStyle>
            <a:lvl1pPr algn="ctr">
              <a:buNone/>
              <a:defRPr sz="2000">
                <a:solidFill>
                  <a:schemeClr val="bg1"/>
                </a:solidFill>
                <a:latin typeface="Arial" pitchFamily="34" charset="0"/>
                <a:cs typeface="Arial" pitchFamily="34" charset="0"/>
              </a:defRPr>
            </a:lvl1pPr>
          </a:lstStyle>
          <a:p>
            <a:r>
              <a:rPr lang="en-US" dirty="0"/>
              <a:t>Icon </a:t>
            </a:r>
            <a:br>
              <a:rPr lang="en-US" dirty="0"/>
            </a:br>
            <a:r>
              <a:rPr lang="en-US" dirty="0"/>
              <a:t>1.3”</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lt;    &gt; Ic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461963" y="552449"/>
            <a:ext cx="5405437" cy="5486400"/>
          </a:xfrm>
        </p:spPr>
        <p:txBody>
          <a:bodyPr anchor="ctr" anchorCtr="0">
            <a:noAutofit/>
          </a:bodyPr>
          <a:lstStyle>
            <a:lvl1pPr marL="0" indent="0">
              <a:lnSpc>
                <a:spcPct val="100000"/>
              </a:lnSpc>
              <a:spcBef>
                <a:spcPts val="0"/>
              </a:spcBef>
              <a:spcAft>
                <a:spcPts val="0"/>
              </a:spcAft>
              <a:buFont typeface="Arial" pitchFamily="34" charset="0"/>
              <a:buNone/>
              <a:defRPr sz="3600" b="0" spc="-70" baseline="0">
                <a:solidFill>
                  <a:schemeClr val="tx1"/>
                </a:solidFill>
                <a:latin typeface="Arial Black" pitchFamily="34" charset="0"/>
              </a:defRPr>
            </a:lvl1pPr>
            <a:lvl2pPr>
              <a:spcAft>
                <a:spcPts val="1200"/>
              </a:spcAft>
              <a:defRPr sz="4000" baseline="0">
                <a:solidFill>
                  <a:schemeClr val="tx1"/>
                </a:solidFill>
              </a:defRPr>
            </a:lvl2pPr>
          </a:lstStyle>
          <a:p>
            <a:pPr lvl="0"/>
            <a:r>
              <a:rPr lang="en-US" dirty="0"/>
              <a:t>Text left. Keep statement to 2 or 3 lines.</a:t>
            </a:r>
          </a:p>
          <a:p>
            <a:pPr lvl="1"/>
            <a:r>
              <a:rPr lang="en-US" dirty="0"/>
              <a:t>Level 2</a:t>
            </a:r>
          </a:p>
        </p:txBody>
      </p:sp>
      <p:sp>
        <p:nvSpPr>
          <p:cNvPr id="6" name="Picture Placeholder 7"/>
          <p:cNvSpPr>
            <a:spLocks noGrp="1" noChangeAspect="1"/>
          </p:cNvSpPr>
          <p:nvPr>
            <p:ph type="pic" sz="quarter" idx="20" hasCustomPrompt="1"/>
          </p:nvPr>
        </p:nvSpPr>
        <p:spPr>
          <a:xfrm>
            <a:off x="6102989"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_Statement Top">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5"/>
          <p:cNvSpPr>
            <a:spLocks noGrp="1"/>
          </p:cNvSpPr>
          <p:nvPr>
            <p:ph type="body" sz="quarter" idx="11"/>
          </p:nvPr>
        </p:nvSpPr>
        <p:spPr>
          <a:xfrm>
            <a:off x="454025" y="548639"/>
            <a:ext cx="8232775" cy="5589693"/>
          </a:xfrm>
        </p:spPr>
        <p:txBody>
          <a:bodyPr/>
          <a:lstStyle>
            <a:lvl1pPr>
              <a:lnSpc>
                <a:spcPct val="90000"/>
              </a:lnSpc>
              <a:spcAft>
                <a:spcPts val="600"/>
              </a:spcAft>
              <a:defRPr sz="3200" spc="-150" baseline="0">
                <a:latin typeface="Arial Black" charset="0"/>
              </a:defRPr>
            </a:lvl1pPr>
            <a:lvl2pPr>
              <a:lnSpc>
                <a:spcPct val="100000"/>
              </a:lnSpc>
              <a:spcBef>
                <a:spcPts val="0"/>
              </a:spcBef>
              <a:spcAft>
                <a:spcPts val="1200"/>
              </a:spcAft>
              <a:defRPr sz="3200" spc="-100" baseline="0">
                <a:solidFill>
                  <a:schemeClr val="accent3"/>
                </a:solidFill>
              </a:defRPr>
            </a:lvl2pPr>
            <a:lvl3pPr>
              <a:lnSpc>
                <a:spcPct val="100000"/>
              </a:lnSpc>
              <a:spcBef>
                <a:spcPts val="0"/>
              </a:spcBef>
              <a:spcAft>
                <a:spcPts val="1200"/>
              </a:spcAft>
              <a:defRPr sz="3200" b="0">
                <a:solidFill>
                  <a:schemeClr val="tx2"/>
                </a:solidFill>
              </a:defRPr>
            </a:lvl3pPr>
            <a:lvl4pPr>
              <a:lnSpc>
                <a:spcPct val="100000"/>
              </a:lnSpc>
              <a:spcBef>
                <a:spcPts val="0"/>
              </a:spcBef>
              <a:spcAft>
                <a:spcPts val="1200"/>
              </a:spcAft>
              <a:defRPr sz="3200"/>
            </a:lvl4pPr>
            <a:lvl5pPr marL="285750" indent="-285750">
              <a:lnSpc>
                <a:spcPct val="100000"/>
              </a:lnSpc>
              <a:spcBef>
                <a:spcPts val="0"/>
              </a:spcBef>
              <a:spcAft>
                <a:spcPts val="0"/>
              </a:spcAft>
              <a:defRPr sz="3200"/>
            </a:lvl5pPr>
          </a:lstStyle>
          <a:p>
            <a:pPr lvl="0"/>
            <a:r>
              <a:rPr lang="en-US" dirty="0"/>
              <a:t>Click to edit Master text styles</a:t>
            </a:r>
          </a:p>
          <a:p>
            <a:pPr lvl="1"/>
            <a:r>
              <a:rPr lang="en-US" dirty="0"/>
              <a:t>Second level, statement only not list or bullets</a:t>
            </a:r>
          </a:p>
        </p:txBody>
      </p:sp>
      <p:sp>
        <p:nvSpPr>
          <p:cNvPr id="4" name="Content Placeholder 2"/>
          <p:cNvSpPr>
            <a:spLocks noGrp="1"/>
          </p:cNvSpPr>
          <p:nvPr>
            <p:ph idx="1" hasCustomPrompt="1"/>
          </p:nvPr>
        </p:nvSpPr>
        <p:spPr>
          <a:xfrm>
            <a:off x="457199" y="1823004"/>
            <a:ext cx="8229601" cy="4315327"/>
          </a:xfrm>
          <a:prstGeom prst="rect">
            <a:avLst/>
          </a:prstGeom>
        </p:spPr>
        <p:txBody>
          <a:bodyPr/>
          <a:lstStyle>
            <a:lvl1pPr>
              <a:defRPr sz="3200" b="0" spc="-50" baseline="0"/>
            </a:lvl1pPr>
          </a:lstStyle>
          <a:p>
            <a:pPr lvl="0"/>
            <a:r>
              <a:rPr lang="en-US" dirty="0"/>
              <a:t>Place icon here</a:t>
            </a:r>
          </a:p>
        </p:txBody>
      </p:sp>
    </p:spTree>
    <p:extLst>
      <p:ext uri="{BB962C8B-B14F-4D97-AF65-F5344CB8AC3E}">
        <p14:creationId xmlns:p14="http://schemas.microsoft.com/office/powerpoint/2010/main" val="3227862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 &lt;    &gt; List ">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hasCustomPrompt="1"/>
          </p:nvPr>
        </p:nvSpPr>
        <p:spPr>
          <a:xfrm>
            <a:off x="3273552" y="552450"/>
            <a:ext cx="5405437" cy="5486400"/>
          </a:xfrm>
        </p:spPr>
        <p:txBody>
          <a:bodyPr anchor="ctr" anchorCtr="0">
            <a:noAutofit/>
          </a:bodyPr>
          <a:lstStyle>
            <a:lvl1pPr marL="0" indent="0">
              <a:lnSpc>
                <a:spcPct val="100000"/>
              </a:lnSpc>
              <a:spcBef>
                <a:spcPts val="0"/>
              </a:spcBef>
              <a:spcAft>
                <a:spcPts val="2200"/>
              </a:spcAft>
              <a:buFont typeface="Arial" pitchFamily="34" charset="0"/>
              <a:buNone/>
              <a:defRPr sz="3400" b="0" spc="-70" baseline="0">
                <a:solidFill>
                  <a:schemeClr val="tx1"/>
                </a:solidFill>
              </a:defRPr>
            </a:lvl1pPr>
            <a:lvl2pPr>
              <a:defRPr sz="2800">
                <a:solidFill>
                  <a:schemeClr val="tx2"/>
                </a:solidFill>
              </a:defRPr>
            </a:lvl2pPr>
          </a:lstStyle>
          <a:p>
            <a:pPr lvl="0"/>
            <a:r>
              <a:rPr lang="en-US" dirty="0"/>
              <a:t>Bullets on this side</a:t>
            </a:r>
          </a:p>
          <a:p>
            <a:pPr lvl="0"/>
            <a:r>
              <a:rPr lang="en-US" dirty="0"/>
              <a:t>Checklist</a:t>
            </a:r>
          </a:p>
          <a:p>
            <a:pPr lvl="0"/>
            <a:r>
              <a:rPr lang="en-US" dirty="0"/>
              <a:t>Things to do</a:t>
            </a:r>
          </a:p>
          <a:p>
            <a:pPr lvl="0"/>
            <a:r>
              <a:rPr lang="en-US" dirty="0"/>
              <a:t>Categories we’ll get into on the next slides</a:t>
            </a:r>
          </a:p>
        </p:txBody>
      </p:sp>
      <p:sp>
        <p:nvSpPr>
          <p:cNvPr id="7"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x Icon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p:nvPr>
        </p:nvSpPr>
        <p:spPr>
          <a:xfrm>
            <a:off x="3273552" y="552450"/>
            <a:ext cx="5405437" cy="2743200"/>
          </a:xfrm>
        </p:spPr>
        <p:txBody>
          <a:bodyPr anchor="ctr" anchorCtr="0">
            <a:noAutofit/>
          </a:bodyPr>
          <a:lstStyle>
            <a:lvl1pPr>
              <a:defRPr sz="3400"/>
            </a:lvl1pPr>
          </a:lstStyle>
          <a:p>
            <a:pPr lvl="0"/>
            <a:r>
              <a:rPr lang="en-US" dirty="0"/>
              <a:t>Click to edit Master text styles</a:t>
            </a:r>
          </a:p>
        </p:txBody>
      </p:sp>
      <p:sp>
        <p:nvSpPr>
          <p:cNvPr id="6" name="Text Placeholder 4"/>
          <p:cNvSpPr>
            <a:spLocks noGrp="1"/>
          </p:cNvSpPr>
          <p:nvPr>
            <p:ph type="body" sz="quarter" idx="12"/>
          </p:nvPr>
        </p:nvSpPr>
        <p:spPr>
          <a:xfrm>
            <a:off x="3273552" y="3291840"/>
            <a:ext cx="5405437" cy="2743200"/>
          </a:xfrm>
        </p:spPr>
        <p:txBody>
          <a:bodyPr anchor="ctr" anchorCtr="0">
            <a:noAutofit/>
          </a:bodyPr>
          <a:lstStyle>
            <a:lvl1pPr>
              <a:defRPr sz="3400"/>
            </a:lvl1pPr>
          </a:lstStyle>
          <a:p>
            <a:pPr lvl="0"/>
            <a:r>
              <a:rPr lang="en-US" dirty="0"/>
              <a:t>Click to edit Master text styles</a:t>
            </a:r>
          </a:p>
        </p:txBody>
      </p:sp>
      <p:sp>
        <p:nvSpPr>
          <p:cNvPr id="9" name="Picture Placeholder 7"/>
          <p:cNvSpPr>
            <a:spLocks noGrp="1" noChangeAspect="1"/>
          </p:cNvSpPr>
          <p:nvPr>
            <p:ph type="pic" sz="quarter" idx="20" hasCustomPrompt="1"/>
          </p:nvPr>
        </p:nvSpPr>
        <p:spPr>
          <a:xfrm>
            <a:off x="457197" y="78105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
        <p:nvSpPr>
          <p:cNvPr id="10" name="Picture Placeholder 7"/>
          <p:cNvSpPr>
            <a:spLocks noGrp="1" noChangeAspect="1"/>
          </p:cNvSpPr>
          <p:nvPr>
            <p:ph type="pic" sz="quarter" idx="21" hasCustomPrompt="1"/>
          </p:nvPr>
        </p:nvSpPr>
        <p:spPr>
          <a:xfrm>
            <a:off x="457197" y="352044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x Statement &lt;    &gt; Ic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5" name="Text Placeholder 4"/>
          <p:cNvSpPr>
            <a:spLocks noGrp="1"/>
          </p:cNvSpPr>
          <p:nvPr>
            <p:ph type="body" sz="quarter" idx="11"/>
          </p:nvPr>
        </p:nvSpPr>
        <p:spPr>
          <a:xfrm>
            <a:off x="457200" y="552449"/>
            <a:ext cx="5405437" cy="2743200"/>
          </a:xfrm>
        </p:spPr>
        <p:txBody>
          <a:bodyPr anchor="ctr" anchorCtr="0">
            <a:noAutofit/>
          </a:bodyPr>
          <a:lstStyle>
            <a:lvl1pPr>
              <a:defRPr sz="3400"/>
            </a:lvl1pPr>
          </a:lstStyle>
          <a:p>
            <a:pPr lvl="0"/>
            <a:r>
              <a:rPr lang="en-US" dirty="0"/>
              <a:t>Click to edit Master text styles</a:t>
            </a:r>
          </a:p>
        </p:txBody>
      </p:sp>
      <p:sp>
        <p:nvSpPr>
          <p:cNvPr id="6" name="Text Placeholder 4"/>
          <p:cNvSpPr>
            <a:spLocks noGrp="1"/>
          </p:cNvSpPr>
          <p:nvPr>
            <p:ph type="body" sz="quarter" idx="12"/>
          </p:nvPr>
        </p:nvSpPr>
        <p:spPr>
          <a:xfrm>
            <a:off x="457200" y="3291839"/>
            <a:ext cx="5405437" cy="2743200"/>
          </a:xfrm>
        </p:spPr>
        <p:txBody>
          <a:bodyPr anchor="ctr" anchorCtr="0">
            <a:noAutofit/>
          </a:bodyPr>
          <a:lstStyle>
            <a:lvl1pPr>
              <a:defRPr sz="3400"/>
            </a:lvl1pPr>
          </a:lstStyle>
          <a:p>
            <a:pPr lvl="0"/>
            <a:r>
              <a:rPr lang="en-US" dirty="0"/>
              <a:t>Click to edit Master text styles</a:t>
            </a:r>
          </a:p>
        </p:txBody>
      </p:sp>
      <p:sp>
        <p:nvSpPr>
          <p:cNvPr id="7" name="Picture Placeholder 7"/>
          <p:cNvSpPr>
            <a:spLocks noGrp="1" noChangeAspect="1"/>
          </p:cNvSpPr>
          <p:nvPr>
            <p:ph type="pic" sz="quarter" idx="20" hasCustomPrompt="1"/>
          </p:nvPr>
        </p:nvSpPr>
        <p:spPr>
          <a:xfrm>
            <a:off x="6102989" y="78105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
        <p:nvSpPr>
          <p:cNvPr id="8" name="Picture Placeholder 7"/>
          <p:cNvSpPr>
            <a:spLocks noGrp="1" noChangeAspect="1"/>
          </p:cNvSpPr>
          <p:nvPr>
            <p:ph type="pic" sz="quarter" idx="21" hasCustomPrompt="1"/>
          </p:nvPr>
        </p:nvSpPr>
        <p:spPr>
          <a:xfrm>
            <a:off x="6102989" y="3520440"/>
            <a:ext cx="2283773" cy="2286000"/>
          </a:xfrm>
          <a:prstGeom prst="ellipse">
            <a:avLst/>
          </a:prstGeom>
          <a:solidFill>
            <a:schemeClr val="accent6"/>
          </a:solid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cxnSp>
        <p:nvCxnSpPr>
          <p:cNvPr id="10" name="Straight Connector 9"/>
          <p:cNvCxnSpPr/>
          <p:nvPr userDrawn="1"/>
        </p:nvCxnSpPr>
        <p:spPr>
          <a:xfrm>
            <a:off x="3044952" y="0"/>
            <a:ext cx="0" cy="5943600"/>
          </a:xfrm>
          <a:prstGeom prst="line">
            <a:avLst/>
          </a:prstGeom>
          <a:ln w="6350">
            <a:solidFill>
              <a:schemeClr val="bg1"/>
            </a:solidFill>
          </a:ln>
        </p:spPr>
        <p:style>
          <a:lnRef idx="2">
            <a:schemeClr val="accent1"/>
          </a:lnRef>
          <a:fillRef idx="0">
            <a:schemeClr val="accent1"/>
          </a:fillRef>
          <a:effectRef idx="1">
            <a:schemeClr val="accent1"/>
          </a:effectRef>
          <a:fontRef idx="minor">
            <a:schemeClr val="tx1"/>
          </a:fontRef>
        </p:style>
      </p:cxnSp>
      <p:sp>
        <p:nvSpPr>
          <p:cNvPr id="12" name="Text Placeholder 11"/>
          <p:cNvSpPr>
            <a:spLocks noGrp="1"/>
          </p:cNvSpPr>
          <p:nvPr>
            <p:ph type="body" sz="quarter" idx="10"/>
          </p:nvPr>
        </p:nvSpPr>
        <p:spPr>
          <a:xfrm>
            <a:off x="3273552" y="2727324"/>
            <a:ext cx="5422900" cy="3216275"/>
          </a:xfrm>
        </p:spPr>
        <p:txBody>
          <a:bodyPr anchor="b" anchorCtr="0"/>
          <a:lstStyle>
            <a:lvl1pPr>
              <a:lnSpc>
                <a:spcPct val="90000"/>
              </a:lnSpc>
              <a:defRPr sz="4200" spc="-150" baseline="0">
                <a:solidFill>
                  <a:schemeClr val="bg1"/>
                </a:solidFill>
                <a:latin typeface="Arial Black" charset="0"/>
              </a:defRPr>
            </a:lvl1pPr>
            <a:lvl2pPr>
              <a:lnSpc>
                <a:spcPct val="90000"/>
              </a:lnSpc>
              <a:defRPr sz="1600" spc="-50" baseline="0">
                <a:solidFill>
                  <a:schemeClr val="bg1"/>
                </a:solidFill>
              </a:defRPr>
            </a:lvl2pPr>
          </a:lstStyle>
          <a:p>
            <a:pPr lvl="0"/>
            <a:r>
              <a:rPr lang="en-US" dirty="0"/>
              <a:t>Click to edit Master text styles</a:t>
            </a:r>
          </a:p>
          <a:p>
            <a:pPr lvl="1"/>
            <a:r>
              <a:rPr lang="en-US" dirty="0"/>
              <a:t>Second level add byline and issue date</a:t>
            </a:r>
          </a:p>
        </p:txBody>
      </p:sp>
    </p:spTree>
    <p:extLst>
      <p:ext uri="{BB962C8B-B14F-4D97-AF65-F5344CB8AC3E}">
        <p14:creationId xmlns:p14="http://schemas.microsoft.com/office/powerpoint/2010/main" val="14186515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Dec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11" name="TextBox 10"/>
          <p:cNvSpPr txBox="1"/>
          <p:nvPr userDrawn="1"/>
        </p:nvSpPr>
        <p:spPr>
          <a:xfrm>
            <a:off x="3273553" y="685800"/>
            <a:ext cx="4000562" cy="4616648"/>
          </a:xfrm>
          <a:prstGeom prst="rect">
            <a:avLst/>
          </a:prstGeom>
          <a:noFill/>
        </p:spPr>
        <p:txBody>
          <a:bodyPr wrap="square" lIns="0" tIns="0" rIns="0" bIns="0" rtlCol="0">
            <a:spAutoFit/>
          </a:bodyPr>
          <a:lstStyle/>
          <a:p>
            <a:pPr marL="45720">
              <a:lnSpc>
                <a:spcPct val="100000"/>
              </a:lnSpc>
              <a:spcBef>
                <a:spcPts val="0"/>
              </a:spcBef>
              <a:spcAft>
                <a:spcPts val="0"/>
              </a:spcAft>
              <a:buSzPct val="100000"/>
            </a:pPr>
            <a:r>
              <a:rPr lang="en-US" sz="2000" spc="-50" baseline="0" dirty="0">
                <a:solidFill>
                  <a:schemeClr val="tx2"/>
                </a:solidFill>
                <a:cs typeface="Arial"/>
              </a:rPr>
              <a:t>Use the following slides to present and discuss the ideas in the article. </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Each slide includes talking points in the notes field. </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Customize the slides as needed. You may want to insert them into your own presentation, add your organization’s branding, revise the slide text or the talking points, or insert new slides.</a:t>
            </a:r>
          </a:p>
          <a:p>
            <a:pPr marL="45720">
              <a:lnSpc>
                <a:spcPct val="100000"/>
              </a:lnSpc>
              <a:spcBef>
                <a:spcPts val="0"/>
              </a:spcBef>
              <a:spcAft>
                <a:spcPts val="0"/>
              </a:spcAft>
              <a:buSzPct val="100000"/>
            </a:pPr>
            <a:endParaRPr lang="en-US" sz="2000" spc="-50" baseline="0" dirty="0">
              <a:solidFill>
                <a:schemeClr val="tx2"/>
              </a:solidFill>
              <a:cs typeface="Arial"/>
            </a:endParaRPr>
          </a:p>
          <a:p>
            <a:pPr marL="45720">
              <a:lnSpc>
                <a:spcPct val="100000"/>
              </a:lnSpc>
              <a:spcBef>
                <a:spcPts val="0"/>
              </a:spcBef>
              <a:spcAft>
                <a:spcPts val="0"/>
              </a:spcAft>
              <a:buSzPct val="100000"/>
            </a:pPr>
            <a:r>
              <a:rPr lang="en-US" sz="2000" spc="-50" baseline="0" dirty="0">
                <a:solidFill>
                  <a:schemeClr val="tx2"/>
                </a:solidFill>
                <a:cs typeface="Arial"/>
              </a:rPr>
              <a:t>The complete deck takes approximately 15 minutes to present. </a:t>
            </a:r>
          </a:p>
        </p:txBody>
      </p:sp>
    </p:spTree>
    <p:extLst>
      <p:ext uri="{BB962C8B-B14F-4D97-AF65-F5344CB8AC3E}">
        <p14:creationId xmlns:p14="http://schemas.microsoft.com/office/powerpoint/2010/main" val="7284595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r Discussion">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3" name="Text Placeholder 2"/>
          <p:cNvSpPr>
            <a:spLocks noGrp="1"/>
          </p:cNvSpPr>
          <p:nvPr>
            <p:ph type="body" sz="quarter" idx="10"/>
          </p:nvPr>
        </p:nvSpPr>
        <p:spPr>
          <a:xfrm>
            <a:off x="3273425" y="548640"/>
            <a:ext cx="3886200" cy="5642961"/>
          </a:xfrm>
        </p:spPr>
        <p:txBody>
          <a:bodyPr/>
          <a:lstStyle>
            <a:lvl1pPr>
              <a:lnSpc>
                <a:spcPct val="90000"/>
              </a:lnSpc>
              <a:spcAft>
                <a:spcPts val="1800"/>
              </a:spcAft>
              <a:defRPr sz="2000" spc="-50" baseline="0">
                <a:solidFill>
                  <a:schemeClr val="tx2"/>
                </a:solidFill>
              </a:defRPr>
            </a:lvl1pPr>
            <a:lvl2pPr>
              <a:lnSpc>
                <a:spcPct val="90000"/>
              </a:lnSpc>
              <a:spcAft>
                <a:spcPts val="1800"/>
              </a:spcAft>
              <a:defRPr sz="2000" spc="-90" baseline="0">
                <a:solidFill>
                  <a:schemeClr val="tx2"/>
                </a:solidFill>
              </a:defRPr>
            </a:lvl2pPr>
            <a:lvl3pPr>
              <a:lnSpc>
                <a:spcPct val="90000"/>
              </a:lnSpc>
              <a:spcAft>
                <a:spcPts val="1800"/>
              </a:spcAft>
              <a:defRPr sz="2000" spc="-90" baseline="0">
                <a:solidFill>
                  <a:schemeClr val="tx2"/>
                </a:solidFill>
              </a:defRPr>
            </a:lvl3pPr>
            <a:lvl4pPr>
              <a:lnSpc>
                <a:spcPct val="90000"/>
              </a:lnSpc>
              <a:spcAft>
                <a:spcPts val="1800"/>
              </a:spcAft>
              <a:defRPr sz="2000" spc="-90" baseline="0">
                <a:solidFill>
                  <a:schemeClr val="tx2"/>
                </a:solidFill>
              </a:defRPr>
            </a:lvl4pPr>
            <a:lvl5pPr>
              <a:lnSpc>
                <a:spcPct val="90000"/>
              </a:lnSpc>
              <a:spcAft>
                <a:spcPts val="1800"/>
              </a:spcAft>
              <a:defRPr sz="2000" spc="-9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13636794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3" name="Text Placeholder 2"/>
          <p:cNvSpPr>
            <a:spLocks noGrp="1"/>
          </p:cNvSpPr>
          <p:nvPr>
            <p:ph type="body" sz="quarter" idx="10"/>
          </p:nvPr>
        </p:nvSpPr>
        <p:spPr>
          <a:xfrm>
            <a:off x="3273425" y="548640"/>
            <a:ext cx="5380038" cy="5642961"/>
          </a:xfrm>
        </p:spPr>
        <p:txBody>
          <a:bodyPr/>
          <a:lstStyle>
            <a:lvl1pPr>
              <a:lnSpc>
                <a:spcPct val="90000"/>
              </a:lnSpc>
              <a:spcAft>
                <a:spcPts val="1800"/>
              </a:spcAft>
              <a:defRPr sz="2000" spc="-50" baseline="0">
                <a:solidFill>
                  <a:schemeClr val="tx2"/>
                </a:solidFill>
              </a:defRPr>
            </a:lvl1pPr>
            <a:lvl2pPr>
              <a:lnSpc>
                <a:spcPct val="90000"/>
              </a:lnSpc>
              <a:spcAft>
                <a:spcPts val="1800"/>
              </a:spcAft>
              <a:defRPr sz="2000" spc="-90" baseline="0">
                <a:solidFill>
                  <a:schemeClr val="tx2"/>
                </a:solidFill>
              </a:defRPr>
            </a:lvl2pPr>
            <a:lvl3pPr>
              <a:lnSpc>
                <a:spcPct val="90000"/>
              </a:lnSpc>
              <a:spcAft>
                <a:spcPts val="1800"/>
              </a:spcAft>
              <a:defRPr sz="2000" spc="-90" baseline="0">
                <a:solidFill>
                  <a:schemeClr val="tx2"/>
                </a:solidFill>
              </a:defRPr>
            </a:lvl3pPr>
            <a:lvl4pPr>
              <a:lnSpc>
                <a:spcPct val="90000"/>
              </a:lnSpc>
              <a:spcAft>
                <a:spcPts val="1800"/>
              </a:spcAft>
              <a:defRPr sz="2000" spc="-90" baseline="0">
                <a:solidFill>
                  <a:schemeClr val="tx2"/>
                </a:solidFill>
              </a:defRPr>
            </a:lvl4pPr>
            <a:lvl5pPr>
              <a:lnSpc>
                <a:spcPct val="90000"/>
              </a:lnSpc>
              <a:spcAft>
                <a:spcPts val="1800"/>
              </a:spcAft>
              <a:defRPr sz="2000" spc="-9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974954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bout this Articl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txBox="1">
            <a:spLocks/>
          </p:cNvSpPr>
          <p:nvPr userDrawn="1"/>
        </p:nvSpPr>
        <p:spPr>
          <a:xfrm>
            <a:off x="8545871" y="6342238"/>
            <a:ext cx="451378" cy="365125"/>
          </a:xfrm>
          <a:prstGeom prst="rect">
            <a:avLst/>
          </a:prstGeom>
        </p:spPr>
        <p:txBody>
          <a:bodyPr vert="horz" lIns="91440" tIns="45720" rIns="91440" bIns="45720" rtlCol="0" anchor="b" anchorCtr="0"/>
          <a:lstStyle>
            <a:defPPr>
              <a:defRPr lang="en-US"/>
            </a:defPPr>
            <a:lvl1pPr marL="0" algn="r" defTabSz="914400" rtl="0" eaLnBrk="1" latinLnBrk="0" hangingPunct="1">
              <a:defRPr sz="800" kern="1200" baseline="0">
                <a:solidFill>
                  <a:schemeClr val="bg1">
                    <a:lumMod val="65000"/>
                  </a:scheme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5" name="Content Placeholder 4"/>
          <p:cNvSpPr>
            <a:spLocks noGrp="1"/>
          </p:cNvSpPr>
          <p:nvPr>
            <p:ph sz="quarter" idx="11"/>
          </p:nvPr>
        </p:nvSpPr>
        <p:spPr>
          <a:xfrm>
            <a:off x="3273424" y="548640"/>
            <a:ext cx="4974892" cy="5614202"/>
          </a:xfrm>
        </p:spPr>
        <p:txBody>
          <a:bodyPr/>
          <a:lstStyle>
            <a:lvl1pPr>
              <a:spcBef>
                <a:spcPts val="2000"/>
              </a:spcBef>
              <a:spcAft>
                <a:spcPts val="0"/>
              </a:spcAft>
              <a:defRPr sz="1600">
                <a:latin typeface="Arial Black"/>
                <a:cs typeface="Arial Black"/>
              </a:defRPr>
            </a:lvl1pPr>
            <a:lvl2pPr>
              <a:spcBef>
                <a:spcPts val="300"/>
              </a:spcBef>
              <a:defRPr sz="16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5206197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783CBA7-9D30-4BF5-93F2-14BC107A73A7}" type="datetime1">
              <a:rPr lang="en-US" smtClean="0"/>
              <a:t>8/31/2020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draft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467600" y="990600"/>
            <a:ext cx="1013460" cy="1036320"/>
          </a:xfrm>
          <a:prstGeom prst="rect">
            <a:avLst/>
          </a:prstGeom>
          <a:noFill/>
          <a:ln>
            <a:noFill/>
          </a:ln>
        </p:spPr>
      </p:pic>
    </p:spTree>
    <p:extLst>
      <p:ext uri="{BB962C8B-B14F-4D97-AF65-F5344CB8AC3E}">
        <p14:creationId xmlns:p14="http://schemas.microsoft.com/office/powerpoint/2010/main" val="9405590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Opener Slide B">
    <p:spTree>
      <p:nvGrpSpPr>
        <p:cNvPr id="1" name=""/>
        <p:cNvGrpSpPr/>
        <p:nvPr/>
      </p:nvGrpSpPr>
      <p:grpSpPr>
        <a:xfrm>
          <a:off x="0" y="0"/>
          <a:ext cx="0" cy="0"/>
          <a:chOff x="0" y="0"/>
          <a:chExt cx="0" cy="0"/>
        </a:xfrm>
      </p:grpSpPr>
      <p:sp>
        <p:nvSpPr>
          <p:cNvPr id="6"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65488" y="544513"/>
            <a:ext cx="5421312" cy="5491162"/>
          </a:xfrm>
        </p:spPr>
        <p:txBody>
          <a:bodyPr anchor="ctr"/>
          <a:lstStyle>
            <a:lvl1pPr>
              <a:lnSpc>
                <a:spcPct val="90000"/>
              </a:lnSpc>
              <a:spcAft>
                <a:spcPts val="1200"/>
              </a:spcAft>
              <a:defRPr sz="4400" spc="-150" baseline="0">
                <a:solidFill>
                  <a:schemeClr val="tx1"/>
                </a:solidFill>
                <a:latin typeface="Arial Black" pitchFamily="34" charset="0"/>
              </a:defRPr>
            </a:lvl1pPr>
            <a:lvl2pPr>
              <a:spcAft>
                <a:spcPts val="1200"/>
              </a:spcAft>
              <a:defRPr sz="3400"/>
            </a:lvl2pPr>
            <a:lvl3pPr>
              <a:buNone/>
              <a:defRPr/>
            </a:lvl3pPr>
          </a:lstStyle>
          <a:p>
            <a:pPr lvl="0"/>
            <a:r>
              <a:rPr lang="en-US" dirty="0"/>
              <a:t>Opener-B</a:t>
            </a:r>
          </a:p>
        </p:txBody>
      </p:sp>
    </p:spTree>
    <p:extLst>
      <p:ext uri="{BB962C8B-B14F-4D97-AF65-F5344CB8AC3E}">
        <p14:creationId xmlns:p14="http://schemas.microsoft.com/office/powerpoint/2010/main" val="33677942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D47513C-7183-466B-9FD1-7916DA5EF8E5}" type="datetime1">
              <a:rPr lang="en-US" smtClean="0"/>
              <a:t>8/31/2020</a:t>
            </a:fld>
            <a:endParaRPr lang="en-US"/>
          </a:p>
        </p:txBody>
      </p:sp>
      <p:sp>
        <p:nvSpPr>
          <p:cNvPr id="5" name="Footer Placeholder 4"/>
          <p:cNvSpPr>
            <a:spLocks noGrp="1"/>
          </p:cNvSpPr>
          <p:nvPr>
            <p:ph type="ftr" sz="quarter" idx="11"/>
          </p:nvPr>
        </p:nvSpPr>
        <p:spPr/>
        <p:txBody>
          <a:bodyPr/>
          <a:lstStyle/>
          <a:p>
            <a:pPr>
              <a:defRPr/>
            </a:pPr>
            <a:r>
              <a:rPr lang="en-US"/>
              <a:t>draft</a:t>
            </a:r>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2478"/>
            <a:ext cx="1013460" cy="1036320"/>
          </a:xfrm>
          <a:prstGeom prst="rect">
            <a:avLst/>
          </a:prstGeom>
          <a:noFill/>
          <a:ln>
            <a:noFill/>
          </a:ln>
        </p:spPr>
      </p:pic>
    </p:spTree>
    <p:extLst>
      <p:ext uri="{BB962C8B-B14F-4D97-AF65-F5344CB8AC3E}">
        <p14:creationId xmlns:p14="http://schemas.microsoft.com/office/powerpoint/2010/main" val="35596500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9867BB5-EA3A-4910-A30F-658F91A20A04}" type="datetime1">
              <a:rPr lang="en-US" smtClean="0"/>
              <a:t>8/31/2020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draft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6" y="858393"/>
            <a:ext cx="1802131" cy="1838706"/>
          </a:xfrm>
          <a:prstGeom prst="rect">
            <a:avLst/>
          </a:prstGeom>
          <a:noFill/>
          <a:ln>
            <a:noFill/>
          </a:ln>
        </p:spPr>
      </p:pic>
    </p:spTree>
    <p:extLst>
      <p:ext uri="{BB962C8B-B14F-4D97-AF65-F5344CB8AC3E}">
        <p14:creationId xmlns:p14="http://schemas.microsoft.com/office/powerpoint/2010/main" val="16081418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947D2B-C76B-4C0F-9D98-EAA14E53B092}" type="datetime1">
              <a:rPr lang="en-US" smtClean="0"/>
              <a:t>8/31/2020</a:t>
            </a:fld>
            <a:endParaRPr lang="en-US"/>
          </a:p>
        </p:txBody>
      </p:sp>
      <p:sp>
        <p:nvSpPr>
          <p:cNvPr id="6" name="Footer Placeholder 5"/>
          <p:cNvSpPr>
            <a:spLocks noGrp="1"/>
          </p:cNvSpPr>
          <p:nvPr>
            <p:ph type="ftr" sz="quarter" idx="11"/>
          </p:nvPr>
        </p:nvSpPr>
        <p:spPr/>
        <p:txBody>
          <a:bodyPr/>
          <a:lstStyle/>
          <a:p>
            <a:r>
              <a:rPr lang="en-US"/>
              <a:t>draft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4824729"/>
            <a:ext cx="1013460" cy="1036320"/>
          </a:xfrm>
          <a:prstGeom prst="rect">
            <a:avLst/>
          </a:prstGeom>
          <a:noFill/>
          <a:ln>
            <a:noFill/>
          </a:ln>
        </p:spPr>
      </p:pic>
    </p:spTree>
    <p:extLst>
      <p:ext uri="{BB962C8B-B14F-4D97-AF65-F5344CB8AC3E}">
        <p14:creationId xmlns:p14="http://schemas.microsoft.com/office/powerpoint/2010/main" val="7896427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6EC25B-C11A-4B11-8F2D-6FA0F2377720}" type="datetime1">
              <a:rPr lang="en-US" smtClean="0"/>
              <a:t>8/31/2020</a:t>
            </a:fld>
            <a:endParaRPr lang="en-US"/>
          </a:p>
        </p:txBody>
      </p:sp>
      <p:sp>
        <p:nvSpPr>
          <p:cNvPr id="8" name="Footer Placeholder 7"/>
          <p:cNvSpPr>
            <a:spLocks noGrp="1"/>
          </p:cNvSpPr>
          <p:nvPr>
            <p:ph type="ftr" sz="quarter" idx="11"/>
          </p:nvPr>
        </p:nvSpPr>
        <p:spPr/>
        <p:txBody>
          <a:bodyPr/>
          <a:lstStyle/>
          <a:p>
            <a:r>
              <a:rPr lang="en-US"/>
              <a:t>draft</a:t>
            </a:r>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7786427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4288CE-123E-40A4-90B5-F3592E08A02F}" type="datetime1">
              <a:rPr lang="en-US" smtClean="0"/>
              <a:t>8/31/2020</a:t>
            </a:fld>
            <a:endParaRPr lang="en-US"/>
          </a:p>
        </p:txBody>
      </p:sp>
      <p:sp>
        <p:nvSpPr>
          <p:cNvPr id="4" name="Footer Placeholder 3"/>
          <p:cNvSpPr>
            <a:spLocks noGrp="1"/>
          </p:cNvSpPr>
          <p:nvPr>
            <p:ph type="ftr" sz="quarter" idx="11"/>
          </p:nvPr>
        </p:nvSpPr>
        <p:spPr/>
        <p:txBody>
          <a:bodyPr/>
          <a:lstStyle/>
          <a:p>
            <a:r>
              <a:rPr lang="en-US"/>
              <a:t>draft</a:t>
            </a:r>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pic>
        <p:nvPicPr>
          <p:cNvPr id="7" name="Picture 6"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9775866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C7D29-C120-4A39-80F4-A97369CAB574}" type="datetime1">
              <a:rPr lang="en-US" smtClean="0"/>
              <a:t>8/31/2020</a:t>
            </a:fld>
            <a:endParaRPr lang="en-US"/>
          </a:p>
        </p:txBody>
      </p:sp>
      <p:sp>
        <p:nvSpPr>
          <p:cNvPr id="3" name="Footer Placeholder 2"/>
          <p:cNvSpPr>
            <a:spLocks noGrp="1"/>
          </p:cNvSpPr>
          <p:nvPr>
            <p:ph type="ftr" sz="quarter" idx="11"/>
          </p:nvPr>
        </p:nvSpPr>
        <p:spPr/>
        <p:txBody>
          <a:bodyPr/>
          <a:lstStyle/>
          <a:p>
            <a:r>
              <a:rPr lang="en-US"/>
              <a:t>draft</a:t>
            </a:r>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26989077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25AACA0-2611-4016-9170-A4335B750AFF}" type="datetime1">
              <a:rPr lang="en-US" smtClean="0"/>
              <a:t>8/31/2020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draft</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28339059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5C352C-889D-48CF-B64A-4D9BD6795295}" type="datetime1">
              <a:rPr lang="en-US" smtClean="0"/>
              <a:t>8/31/2020</a:t>
            </a:fld>
            <a:endParaRPr lang="en-US"/>
          </a:p>
        </p:txBody>
      </p:sp>
      <p:sp>
        <p:nvSpPr>
          <p:cNvPr id="6" name="Footer Placeholder 5"/>
          <p:cNvSpPr>
            <a:spLocks noGrp="1"/>
          </p:cNvSpPr>
          <p:nvPr>
            <p:ph type="ftr" sz="quarter" idx="11"/>
          </p:nvPr>
        </p:nvSpPr>
        <p:spPr/>
        <p:txBody>
          <a:bodyPr/>
          <a:lstStyle/>
          <a:p>
            <a:r>
              <a:rPr lang="en-US"/>
              <a:t>draft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8064214" y="5616212"/>
            <a:ext cx="1013460" cy="1036320"/>
          </a:xfrm>
          <a:prstGeom prst="rect">
            <a:avLst/>
          </a:prstGeom>
          <a:noFill/>
          <a:ln>
            <a:noFill/>
          </a:ln>
        </p:spPr>
      </p:pic>
    </p:spTree>
    <p:extLst>
      <p:ext uri="{BB962C8B-B14F-4D97-AF65-F5344CB8AC3E}">
        <p14:creationId xmlns:p14="http://schemas.microsoft.com/office/powerpoint/2010/main" val="1158926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D9391-5ABA-41DF-BDA1-21CB903379EC}" type="datetime1">
              <a:rPr lang="en-US" smtClean="0"/>
              <a:t>8/31/2020</a:t>
            </a:fld>
            <a:endParaRPr lang="en-US"/>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710978"/>
            <a:ext cx="1013460" cy="1036320"/>
          </a:xfrm>
          <a:prstGeom prst="rect">
            <a:avLst/>
          </a:prstGeom>
          <a:noFill/>
          <a:ln>
            <a:noFill/>
          </a:ln>
        </p:spPr>
      </p:pic>
    </p:spTree>
    <p:extLst>
      <p:ext uri="{BB962C8B-B14F-4D97-AF65-F5344CB8AC3E}">
        <p14:creationId xmlns:p14="http://schemas.microsoft.com/office/powerpoint/2010/main" val="474482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F45AB3C3-3EE8-45D6-A177-5EF265E4C2A4}" type="datetime1">
              <a:rPr lang="en-US" smtClean="0"/>
              <a:t>8/31/2020</a:t>
            </a:fld>
            <a:endParaRPr lang="en-US"/>
          </a:p>
        </p:txBody>
      </p:sp>
      <p:sp>
        <p:nvSpPr>
          <p:cNvPr id="5" name="Footer Placeholder 4"/>
          <p:cNvSpPr>
            <a:spLocks noGrp="1"/>
          </p:cNvSpPr>
          <p:nvPr>
            <p:ph type="ftr" sz="quarter" idx="11"/>
          </p:nvPr>
        </p:nvSpPr>
        <p:spPr>
          <a:xfrm>
            <a:off x="581192" y="5951810"/>
            <a:ext cx="5922209" cy="365125"/>
          </a:xfrm>
        </p:spPr>
        <p:txBody>
          <a:bodyPr/>
          <a:lstStyle/>
          <a:p>
            <a:r>
              <a:rPr lang="en-US"/>
              <a:t>draft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6958903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Icon &lt;    &gt;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3" hasCustomPrompt="1"/>
          </p:nvPr>
        </p:nvSpPr>
        <p:spPr>
          <a:xfrm>
            <a:off x="3273552" y="552450"/>
            <a:ext cx="5421312" cy="5483225"/>
          </a:xfrm>
        </p:spPr>
        <p:txBody>
          <a:bodyPr anchor="ctr"/>
          <a:lstStyle>
            <a:lvl1pPr>
              <a:spcAft>
                <a:spcPts val="0"/>
              </a:spcAft>
              <a:buNone/>
              <a:defRPr sz="3600" spc="-150" baseline="0">
                <a:latin typeface="Arial Black" pitchFamily="34" charset="0"/>
              </a:defRPr>
            </a:lvl1pPr>
            <a:lvl2pPr>
              <a:spcAft>
                <a:spcPts val="1200"/>
              </a:spcAft>
              <a:defRPr sz="4000" baseline="0">
                <a:solidFill>
                  <a:schemeClr val="tx1"/>
                </a:solidFill>
              </a:defRPr>
            </a:lvl2pPr>
            <a:lvl3pPr>
              <a:buNone/>
              <a:defRPr/>
            </a:lvl3pPr>
          </a:lstStyle>
          <a:p>
            <a:pPr lvl="0"/>
            <a:r>
              <a:rPr lang="en-US" dirty="0"/>
              <a:t>Icon left. Keep statement to 2 or 3 lines.</a:t>
            </a:r>
          </a:p>
          <a:p>
            <a:pPr lvl="1"/>
            <a:r>
              <a:rPr lang="en-US" dirty="0"/>
              <a:t>Level 2</a:t>
            </a:r>
          </a:p>
        </p:txBody>
      </p:sp>
      <p:sp>
        <p:nvSpPr>
          <p:cNvPr id="6" name="Picture Placeholder 7"/>
          <p:cNvSpPr>
            <a:spLocks noGrp="1" noChangeAspect="1"/>
          </p:cNvSpPr>
          <p:nvPr>
            <p:ph type="pic" sz="quarter" idx="20" hasCustomPrompt="1"/>
          </p:nvPr>
        </p:nvSpPr>
        <p:spPr>
          <a:xfrm>
            <a:off x="457197" y="2151062"/>
            <a:ext cx="2283773" cy="2286000"/>
          </a:xfrm>
          <a:prstGeom prst="ellipse">
            <a:avLst/>
          </a:prstGeom>
          <a:noFill/>
        </p:spPr>
        <p:txBody>
          <a:bodyPr anchor="ctr"/>
          <a:lstStyle>
            <a:lvl1pPr algn="ctr">
              <a:buNone/>
              <a:defRPr sz="2000">
                <a:solidFill>
                  <a:schemeClr val="bg1"/>
                </a:solidFill>
                <a:latin typeface="Arial" pitchFamily="34" charset="0"/>
                <a:cs typeface="Arial" pitchFamily="34" charset="0"/>
              </a:defRPr>
            </a:lvl1pPr>
          </a:lstStyle>
          <a:p>
            <a:r>
              <a:rPr lang="en-US" dirty="0"/>
              <a:t>Replace with Icon </a:t>
            </a:r>
            <a:br>
              <a:rPr lang="en-US" dirty="0"/>
            </a:br>
            <a:r>
              <a:rPr lang="en-US" dirty="0"/>
              <a:t>2.5” diameter</a:t>
            </a:r>
          </a:p>
        </p:txBody>
      </p:sp>
    </p:spTree>
    <p:extLst>
      <p:ext uri="{BB962C8B-B14F-4D97-AF65-F5344CB8AC3E}">
        <p14:creationId xmlns:p14="http://schemas.microsoft.com/office/powerpoint/2010/main" val="5059678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_Subtitle_top">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Content Placeholder 8"/>
          <p:cNvSpPr>
            <a:spLocks noGrp="1"/>
          </p:cNvSpPr>
          <p:nvPr>
            <p:ph idx="1"/>
          </p:nvPr>
        </p:nvSpPr>
        <p:spPr>
          <a:xfrm>
            <a:off x="457199" y="2381250"/>
            <a:ext cx="8229601" cy="3790950"/>
          </a:xfrm>
        </p:spPr>
        <p:txBody>
          <a:bodyPr/>
          <a:lstStyle/>
          <a:p>
            <a:endParaRPr lang="en-US" dirty="0"/>
          </a:p>
        </p:txBody>
      </p:sp>
      <p:sp>
        <p:nvSpPr>
          <p:cNvPr id="8" name="Text Placeholder 5"/>
          <p:cNvSpPr>
            <a:spLocks noGrp="1"/>
          </p:cNvSpPr>
          <p:nvPr>
            <p:ph type="body" sz="quarter" idx="11"/>
          </p:nvPr>
        </p:nvSpPr>
        <p:spPr>
          <a:xfrm>
            <a:off x="454025" y="548640"/>
            <a:ext cx="8232775" cy="1073150"/>
          </a:xfrm>
        </p:spPr>
        <p:txBody>
          <a:bodyPr/>
          <a:lstStyle>
            <a:lvl1pPr>
              <a:defRPr sz="3200" spc="-150" baseline="0">
                <a:latin typeface="Arial Black" charset="0"/>
              </a:defRPr>
            </a:lvl1pPr>
            <a:lvl2pPr>
              <a:defRPr sz="3200" spc="-100" baseline="0">
                <a:solidFill>
                  <a:schemeClr val="tx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67380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D5575AC-11BA-4EF7-9CB8-FA4A2FD025BE}" type="datetime1">
              <a:rPr lang="en-US" smtClean="0"/>
              <a:t>8/31/2020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draft</a:t>
            </a:r>
          </a:p>
        </p:txBody>
      </p:sp>
      <p:sp>
        <p:nvSpPr>
          <p:cNvPr id="6" name="Slide Number Placeholder 5"/>
          <p:cNvSpPr>
            <a:spLocks noGrp="1"/>
          </p:cNvSpPr>
          <p:nvPr>
            <p:ph type="sldNum" sz="quarter" idx="12"/>
          </p:nvPr>
        </p:nvSpPr>
        <p:spPr/>
        <p:txBody>
          <a:bodyPr/>
          <a:lstStyle>
            <a:lvl1pPr>
              <a:defRPr/>
            </a:lvl1pPr>
          </a:lstStyle>
          <a:p>
            <a:fld id="{C9C541C6-75BC-4360-B680-4A647707B817}" type="slidenum">
              <a:rPr lang="en-US" altLang="en-US"/>
              <a:pPr/>
              <a:t>‹#›</a:t>
            </a:fld>
            <a:endParaRPr lang="en-US" altLang="en-US"/>
          </a:p>
        </p:txBody>
      </p:sp>
    </p:spTree>
    <p:extLst>
      <p:ext uri="{BB962C8B-B14F-4D97-AF65-F5344CB8AC3E}">
        <p14:creationId xmlns:p14="http://schemas.microsoft.com/office/powerpoint/2010/main" val="1140574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6050" y="5732463"/>
            <a:ext cx="207803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sz="half" idx="1"/>
          </p:nvPr>
        </p:nvSpPr>
        <p:spPr>
          <a:xfrm>
            <a:off x="2514600" y="1600200"/>
            <a:ext cx="4038600" cy="6858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6"/>
          </p:nvPr>
        </p:nvSpPr>
        <p:spPr>
          <a:xfrm>
            <a:off x="3810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7"/>
          </p:nvPr>
        </p:nvSpPr>
        <p:spPr>
          <a:xfrm>
            <a:off x="48006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18"/>
          </p:nvPr>
        </p:nvSpPr>
        <p:spPr>
          <a:xfrm>
            <a:off x="3124200" y="6356350"/>
            <a:ext cx="2895600" cy="365125"/>
          </a:xfrm>
          <a:prstGeom prst="rect">
            <a:avLst/>
          </a:prstGeom>
        </p:spPr>
        <p:txBody>
          <a:bodyPr/>
          <a:lstStyle>
            <a:lvl1pPr defTabSz="457200" fontAlgn="auto">
              <a:spcBef>
                <a:spcPts val="0"/>
              </a:spcBef>
              <a:spcAft>
                <a:spcPts val="0"/>
              </a:spcAft>
              <a:defRPr dirty="0">
                <a:solidFill>
                  <a:prstClr val="black"/>
                </a:solidFill>
                <a:latin typeface="+mn-lt"/>
                <a:cs typeface="+mn-cs"/>
              </a:defRPr>
            </a:lvl1pPr>
          </a:lstStyle>
          <a:p>
            <a:pPr>
              <a:defRPr/>
            </a:pPr>
            <a:r>
              <a:rPr lang="en-US"/>
              <a:t>draft</a:t>
            </a:r>
          </a:p>
        </p:txBody>
      </p:sp>
      <p:sp>
        <p:nvSpPr>
          <p:cNvPr id="8" name="Slide Number Placeholder 5"/>
          <p:cNvSpPr>
            <a:spLocks noGrp="1"/>
          </p:cNvSpPr>
          <p:nvPr>
            <p:ph type="sldNum" sz="quarter" idx="19"/>
          </p:nvPr>
        </p:nvSpPr>
        <p:spPr/>
        <p:txBody>
          <a:bodyPr/>
          <a:lstStyle>
            <a:lvl1pPr>
              <a:defRPr>
                <a:solidFill>
                  <a:srgbClr val="000000"/>
                </a:solidFill>
              </a:defRPr>
            </a:lvl1pPr>
          </a:lstStyle>
          <a:p>
            <a:fld id="{827708F3-C1AD-4F28-BB13-8295E06AFFCF}" type="slidenum">
              <a:rPr lang="en-US" altLang="en-US"/>
              <a:pPr/>
              <a:t>‹#›</a:t>
            </a:fld>
            <a:endParaRPr lang="en-US" altLang="en-US"/>
          </a:p>
        </p:txBody>
      </p:sp>
    </p:spTree>
    <p:extLst>
      <p:ext uri="{BB962C8B-B14F-4D97-AF65-F5344CB8AC3E}">
        <p14:creationId xmlns:p14="http://schemas.microsoft.com/office/powerpoint/2010/main" val="25549842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vigational Slide">
    <p:bg>
      <p:bgPr>
        <a:solidFill>
          <a:schemeClr val="bg1">
            <a:lumMod val="65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6" name="Text Placeholder 5"/>
          <p:cNvSpPr>
            <a:spLocks noGrp="1"/>
          </p:cNvSpPr>
          <p:nvPr>
            <p:ph type="body" sz="quarter" idx="13" hasCustomPrompt="1"/>
          </p:nvPr>
        </p:nvSpPr>
        <p:spPr>
          <a:xfrm>
            <a:off x="457200" y="544512"/>
            <a:ext cx="8229600" cy="2743200"/>
          </a:xfrm>
        </p:spPr>
        <p:txBody>
          <a:bodyPr anchor="b" anchorCtr="0">
            <a:noAutofit/>
          </a:bodyPr>
          <a:lstStyle>
            <a:lvl1pPr>
              <a:lnSpc>
                <a:spcPct val="90000"/>
              </a:lnSpc>
              <a:spcAft>
                <a:spcPts val="0"/>
              </a:spcAft>
              <a:defRPr lang="en-US" sz="5000" b="0" i="0" kern="1200" spc="-250" baseline="0" dirty="0" smtClean="0">
                <a:solidFill>
                  <a:schemeClr val="bg1"/>
                </a:solidFill>
                <a:latin typeface="Arial Black"/>
                <a:ea typeface="+mn-ea"/>
                <a:cs typeface="Arial Black"/>
              </a:defRPr>
            </a:lvl1pPr>
            <a:lvl2pPr marL="0" indent="0" algn="l" defTabSz="914400" rtl="0" eaLnBrk="1" latinLnBrk="0" hangingPunct="1">
              <a:lnSpc>
                <a:spcPct val="90000"/>
              </a:lnSpc>
              <a:spcBef>
                <a:spcPts val="0"/>
              </a:spcBef>
              <a:spcAft>
                <a:spcPts val="0"/>
              </a:spcAft>
              <a:buFont typeface="Arial" panose="020B0604020202020204" pitchFamily="34" charset="0"/>
              <a:buNone/>
              <a:defRPr lang="en-US" sz="3600" b="0" i="0" kern="1200" spc="-250" baseline="0" dirty="0" smtClean="0">
                <a:solidFill>
                  <a:schemeClr val="tx1"/>
                </a:solidFill>
                <a:latin typeface="Arial Black" pitchFamily="34" charset="0"/>
                <a:ea typeface="+mn-ea"/>
                <a:cs typeface="+mn-cs"/>
              </a:defRPr>
            </a:lvl2pPr>
          </a:lstStyle>
          <a:p>
            <a:pPr marL="0" lvl="0" indent="0" algn="l" defTabSz="914400" rtl="0" eaLnBrk="1" latinLnBrk="0" hangingPunct="1">
              <a:lnSpc>
                <a:spcPct val="100000"/>
              </a:lnSpc>
              <a:spcBef>
                <a:spcPts val="0"/>
              </a:spcBef>
              <a:spcAft>
                <a:spcPts val="1500"/>
              </a:spcAft>
              <a:buFont typeface="Arial" panose="020B0604020202020204" pitchFamily="34" charset="0"/>
              <a:buChar char="​"/>
            </a:pPr>
            <a:r>
              <a:rPr lang="en-US" dirty="0"/>
              <a:t>Opening Slide </a:t>
            </a:r>
            <a:br>
              <a:rPr lang="en-US" dirty="0"/>
            </a:br>
            <a:r>
              <a:rPr lang="en-US" dirty="0"/>
              <a:t>Large Title Ariel Black</a:t>
            </a:r>
          </a:p>
        </p:txBody>
      </p:sp>
      <p:sp>
        <p:nvSpPr>
          <p:cNvPr id="5" name="Text Placeholder 4"/>
          <p:cNvSpPr>
            <a:spLocks noGrp="1"/>
          </p:cNvSpPr>
          <p:nvPr>
            <p:ph type="body" sz="quarter" idx="14" hasCustomPrompt="1"/>
          </p:nvPr>
        </p:nvSpPr>
        <p:spPr>
          <a:xfrm>
            <a:off x="457200" y="3287713"/>
            <a:ext cx="8229600" cy="2743200"/>
          </a:xfrm>
        </p:spPr>
        <p:txBody>
          <a:bodyPr>
            <a:noAutofit/>
          </a:bodyPr>
          <a:lstStyle>
            <a:lvl1pPr>
              <a:defRPr sz="3600" b="0">
                <a:latin typeface="Arial Black" pitchFamily="34" charset="0"/>
              </a:defRPr>
            </a:lvl1pPr>
            <a:lvl2pPr marL="0" indent="0" algn="l" defTabSz="914400" rtl="0" eaLnBrk="1" latinLnBrk="0" hangingPunct="1">
              <a:lnSpc>
                <a:spcPct val="100000"/>
              </a:lnSpc>
              <a:spcBef>
                <a:spcPts val="0"/>
              </a:spcBef>
              <a:spcAft>
                <a:spcPts val="1200"/>
              </a:spcAft>
              <a:buFont typeface="Arial" panose="020B0604020202020204" pitchFamily="34" charset="0"/>
              <a:buChar char="​"/>
              <a:defRPr sz="3500" spc="-250" baseline="0">
                <a:solidFill>
                  <a:schemeClr val="bg1"/>
                </a:solidFill>
                <a:latin typeface="Arial Black" pitchFamily="34" charset="0"/>
              </a:defRPr>
            </a:lvl2pPr>
          </a:lstStyle>
          <a:p>
            <a:pPr marL="0" lvl="1" indent="0" algn="l" defTabSz="914400" rtl="0" eaLnBrk="1" latinLnBrk="0" hangingPunct="1">
              <a:lnSpc>
                <a:spcPct val="100000"/>
              </a:lnSpc>
              <a:spcBef>
                <a:spcPts val="0"/>
              </a:spcBef>
              <a:spcAft>
                <a:spcPts val="1200"/>
              </a:spcAft>
              <a:buFont typeface="Arial" panose="020B0604020202020204" pitchFamily="34" charset="0"/>
              <a:buChar char="​"/>
            </a:pPr>
            <a:r>
              <a:rPr lang="en-US" dirty="0"/>
              <a:t>Subtitle is Smaller, all Vertically Centered.</a:t>
            </a:r>
          </a:p>
        </p:txBody>
      </p:sp>
    </p:spTree>
    <p:extLst>
      <p:ext uri="{BB962C8B-B14F-4D97-AF65-F5344CB8AC3E}">
        <p14:creationId xmlns:p14="http://schemas.microsoft.com/office/powerpoint/2010/main" val="29494206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er Slide A Spli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52451"/>
            <a:ext cx="6815138" cy="2735262"/>
          </a:xfrm>
        </p:spPr>
        <p:txBody>
          <a:bodyPr tIns="0" bIns="73152" anchor="b" anchorCtr="0"/>
          <a:lstStyle>
            <a:lvl1pPr>
              <a:defRPr sz="4400" baseline="0">
                <a:solidFill>
                  <a:schemeClr val="tx1"/>
                </a:solidFill>
              </a:defRPr>
            </a:lvl1pPr>
          </a:lstStyle>
          <a:p>
            <a:r>
              <a:rPr lang="en-US" dirty="0"/>
              <a:t>Opener-A split</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6" name="Text Placeholder 5"/>
          <p:cNvSpPr>
            <a:spLocks noGrp="1"/>
          </p:cNvSpPr>
          <p:nvPr>
            <p:ph type="body" sz="quarter" idx="11" hasCustomPrompt="1"/>
          </p:nvPr>
        </p:nvSpPr>
        <p:spPr>
          <a:xfrm>
            <a:off x="457200" y="3287713"/>
            <a:ext cx="6815138" cy="2747961"/>
          </a:xfrm>
        </p:spPr>
        <p:txBody>
          <a:bodyPr tIns="73152"/>
          <a:lstStyle>
            <a:lvl1pPr>
              <a:lnSpc>
                <a:spcPct val="90000"/>
              </a:lnSpc>
              <a:defRPr sz="4400" spc="-150" baseline="0">
                <a:solidFill>
                  <a:schemeClr val="bg1">
                    <a:lumMod val="65000"/>
                  </a:schemeClr>
                </a:solidFill>
                <a:latin typeface="Arial Black" pitchFamily="34" charset="0"/>
              </a:defRPr>
            </a:lvl1pPr>
          </a:lstStyle>
          <a:p>
            <a:pPr lvl="0"/>
            <a:r>
              <a:rPr lang="en-US" dirty="0"/>
              <a:t>“But…”</a:t>
            </a:r>
          </a:p>
        </p:txBody>
      </p:sp>
    </p:spTree>
    <p:extLst>
      <p:ext uri="{BB962C8B-B14F-4D97-AF65-F5344CB8AC3E}">
        <p14:creationId xmlns:p14="http://schemas.microsoft.com/office/powerpoint/2010/main" val="42873993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0">
            <a:alphaModFix amt="0"/>
            <a:lum/>
          </a:blip>
          <a:srcRect/>
          <a:stretch>
            <a:fillRect/>
          </a:stretch>
        </a:blipFill>
        <a:effectLst/>
      </p:bgPr>
    </p:bg>
    <p:spTree>
      <p:nvGrpSpPr>
        <p:cNvPr id="1" name=""/>
        <p:cNvGrpSpPr/>
        <p:nvPr/>
      </p:nvGrpSpPr>
      <p:grpSpPr>
        <a:xfrm>
          <a:off x="0" y="0"/>
          <a:ext cx="0" cy="0"/>
          <a:chOff x="0" y="0"/>
          <a:chExt cx="0" cy="0"/>
        </a:xfrm>
      </p:grpSpPr>
      <p:pic>
        <p:nvPicPr>
          <p:cNvPr id="7" name="Picture 6" descr="6 col grid 04-25-2016_extended red-01.png"/>
          <p:cNvPicPr>
            <a:picLocks noChangeAspect="1"/>
          </p:cNvPicPr>
          <p:nvPr/>
        </p:nvPicPr>
        <p:blipFill>
          <a:blip r:embed="rId31"/>
          <a:srcRect t="2000"/>
          <a:stretch>
            <a:fillRect/>
          </a:stretch>
        </p:blipFill>
        <p:spPr>
          <a:xfrm>
            <a:off x="377" y="0"/>
            <a:ext cx="9143245" cy="6720274"/>
          </a:xfrm>
          <a:prstGeom prst="rect">
            <a:avLst/>
          </a:prstGeom>
        </p:spPr>
      </p:pic>
      <p:sp>
        <p:nvSpPr>
          <p:cNvPr id="6" name="Rectangle 5"/>
          <p:cNvSpPr/>
          <p:nvPr/>
        </p:nvSpPr>
        <p:spPr>
          <a:xfrm>
            <a:off x="0" y="6172198"/>
            <a:ext cx="9144000" cy="68580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 name="Title Placeholder 1"/>
          <p:cNvSpPr>
            <a:spLocks noGrp="1"/>
          </p:cNvSpPr>
          <p:nvPr>
            <p:ph type="title"/>
          </p:nvPr>
        </p:nvSpPr>
        <p:spPr>
          <a:xfrm>
            <a:off x="457199" y="552450"/>
            <a:ext cx="8229578" cy="866775"/>
          </a:xfrm>
          <a:prstGeom prst="rect">
            <a:avLst/>
          </a:prstGeom>
        </p:spPr>
        <p:txBody>
          <a:bodyPr vert="horz" wrap="square" lIns="0" tIns="0" rIns="91440" bIns="0" rtlCol="0" anchor="t">
            <a:noAutofit/>
          </a:bodyPr>
          <a:lstStyle/>
          <a:p>
            <a:r>
              <a:rPr lang="en-US" dirty="0"/>
              <a:t>Grid master</a:t>
            </a:r>
          </a:p>
        </p:txBody>
      </p:sp>
      <p:sp>
        <p:nvSpPr>
          <p:cNvPr id="13" name="Text Placeholder 12"/>
          <p:cNvSpPr>
            <a:spLocks noGrp="1"/>
          </p:cNvSpPr>
          <p:nvPr>
            <p:ph type="body" idx="1"/>
          </p:nvPr>
        </p:nvSpPr>
        <p:spPr>
          <a:xfrm>
            <a:off x="457200" y="1466850"/>
            <a:ext cx="8229600" cy="4568825"/>
          </a:xfrm>
          <a:prstGeom prst="rect">
            <a:avLst/>
          </a:prstGeom>
        </p:spPr>
        <p:txBody>
          <a:bodyPr vert="horz" lIns="0" tIns="0" rIns="0" bIns="0" rtlCol="0">
            <a:noAutofit/>
          </a:bodyPr>
          <a:lstStyle/>
          <a:p>
            <a:pPr lvl="0"/>
            <a:endParaRPr lang="en-US" dirty="0"/>
          </a:p>
        </p:txBody>
      </p:sp>
      <p:pic>
        <p:nvPicPr>
          <p:cNvPr id="9" name="Picture 8"/>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19597" y="6459304"/>
            <a:ext cx="8241809" cy="228939"/>
          </a:xfrm>
          <a:prstGeom prst="rect">
            <a:avLst/>
          </a:prstGeom>
        </p:spPr>
      </p:pic>
      <p:sp>
        <p:nvSpPr>
          <p:cNvPr id="10" name="Slide Number Placeholder 5"/>
          <p:cNvSpPr>
            <a:spLocks noGrp="1"/>
          </p:cNvSpPr>
          <p:nvPr>
            <p:ph type="sldNum" sz="quarter" idx="4"/>
          </p:nvPr>
        </p:nvSpPr>
        <p:spPr>
          <a:xfrm>
            <a:off x="8545871" y="6342238"/>
            <a:ext cx="451378" cy="365125"/>
          </a:xfrm>
          <a:prstGeom prst="rect">
            <a:avLst/>
          </a:prstGeom>
        </p:spPr>
        <p:txBody>
          <a:bodyPr vert="horz" lIns="91440" tIns="45720" rIns="91440" bIns="45720" rtlCol="0" anchor="b" anchorCtr="0"/>
          <a:lstStyle>
            <a:lvl1pPr algn="r">
              <a:defRPr sz="800" baseline="0">
                <a:solidFill>
                  <a:schemeClr val="bg1">
                    <a:lumMod val="65000"/>
                  </a:schemeClr>
                </a:solidFill>
                <a:latin typeface="Arial" charset="0"/>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726830659"/>
      </p:ext>
    </p:extLst>
  </p:cSld>
  <p:clrMap bg1="lt1" tx1="dk1" bg2="lt2" tx2="dk2" accent1="accent1" accent2="accent2" accent3="accent3" accent4="accent4" accent5="accent5" accent6="accent6" hlink="hlink" folHlink="folHlink"/>
  <p:sldLayoutIdLst>
    <p:sldLayoutId id="2147484021" r:id="rId1"/>
    <p:sldLayoutId id="2147484039" r:id="rId2"/>
    <p:sldLayoutId id="2147484041" r:id="rId3"/>
    <p:sldLayoutId id="2147484042" r:id="rId4"/>
    <p:sldLayoutId id="2147484043" r:id="rId5"/>
    <p:sldLayoutId id="2147484047" r:id="rId6"/>
    <p:sldLayoutId id="2147484048" r:id="rId7"/>
    <p:sldLayoutId id="2147483836" r:id="rId8"/>
    <p:sldLayoutId id="2147483971" r:id="rId9"/>
    <p:sldLayoutId id="2147483967" r:id="rId10"/>
    <p:sldLayoutId id="2147483968" r:id="rId11"/>
    <p:sldLayoutId id="2147483970" r:id="rId12"/>
    <p:sldLayoutId id="2147483976" r:id="rId13"/>
    <p:sldLayoutId id="2147484023" r:id="rId14"/>
    <p:sldLayoutId id="2147483962" r:id="rId15"/>
    <p:sldLayoutId id="2147483977" r:id="rId16"/>
    <p:sldLayoutId id="2147483980" r:id="rId17"/>
    <p:sldLayoutId id="2147483966" r:id="rId18"/>
    <p:sldLayoutId id="2147483833" r:id="rId19"/>
    <p:sldLayoutId id="2147483831" r:id="rId20"/>
    <p:sldLayoutId id="2147483841" r:id="rId21"/>
    <p:sldLayoutId id="2147483842" r:id="rId22"/>
    <p:sldLayoutId id="2147483802" r:id="rId23"/>
    <p:sldLayoutId id="2147484024" r:id="rId24"/>
    <p:sldLayoutId id="2147484025" r:id="rId25"/>
    <p:sldLayoutId id="2147484026" r:id="rId26"/>
    <p:sldLayoutId id="2147484027" r:id="rId27"/>
    <p:sldLayoutId id="2147484032" r:id="rId28"/>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ftr="0" dt="0"/>
  <p:txStyles>
    <p:titleStyle>
      <a:lvl1pPr algn="l" defTabSz="914400" rtl="0" eaLnBrk="1" latinLnBrk="0" hangingPunct="1">
        <a:lnSpc>
          <a:spcPct val="100000"/>
        </a:lnSpc>
        <a:spcBef>
          <a:spcPct val="0"/>
        </a:spcBef>
        <a:spcAft>
          <a:spcPts val="1500"/>
        </a:spcAft>
        <a:buNone/>
        <a:defRPr sz="3200" b="0" i="0" kern="1200" spc="-150" baseline="0">
          <a:solidFill>
            <a:schemeClr val="tx1"/>
          </a:solidFill>
          <a:latin typeface="Arial Black"/>
          <a:ea typeface="+mj-ea"/>
          <a:cs typeface="Arial Black"/>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Char char="​"/>
        <a:defRPr sz="28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0"/>
        </a:spcAft>
        <a:buFont typeface="Arial" pitchFamily="34" charset="0"/>
        <a:buNone/>
        <a:defRPr sz="2800" b="0" i="0" kern="1200">
          <a:solidFill>
            <a:schemeClr val="tx2"/>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806E7E75-04F9-49A9-A289-6149282A870C}" type="datetime1">
              <a:rPr lang="en-US" smtClean="0"/>
              <a:t>8/31/2020</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draft</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50702287"/>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hyperlink" Target="mailto:Tozer-Jennifer.Tozer@Delaware.gov" TargetMode="Externa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hyperlink" Target="https://www.dhss.delaware.gov/dhss/ddds/intake.html" TargetMode="Externa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hyperlink" Target="mailto:Gayle.King@Delaware.gov" TargetMode="External"/><Relationship Id="rId2" Type="http://schemas.openxmlformats.org/officeDocument/2006/relationships/hyperlink" Target="mailto:Bonnie.Hummer@Delaware.gov" TargetMode="External"/><Relationship Id="rId1" Type="http://schemas.openxmlformats.org/officeDocument/2006/relationships/slideLayout" Target="../slideLayouts/slideLayout30.xml"/><Relationship Id="rId4" Type="http://schemas.openxmlformats.org/officeDocument/2006/relationships/hyperlink" Target="mailto:Mike.Erixson@Delaware.gov"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delrespite.org/" TargetMode="Externa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3" Type="http://schemas.openxmlformats.org/officeDocument/2006/relationships/hyperlink" Target="mailto:Erik.Hochrein@Delaware.gov" TargetMode="External"/><Relationship Id="rId2" Type="http://schemas.openxmlformats.org/officeDocument/2006/relationships/hyperlink" Target="mailto:Colleen.Jones@Delaware.gov" TargetMode="External"/><Relationship Id="rId1" Type="http://schemas.openxmlformats.org/officeDocument/2006/relationships/slideLayout" Target="../slideLayouts/slideLayout30.xml"/><Relationship Id="rId4" Type="http://schemas.openxmlformats.org/officeDocument/2006/relationships/hyperlink" Target="mailto:skirby@columbusor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30.xml"/><Relationship Id="rId4" Type="http://schemas.openxmlformats.org/officeDocument/2006/relationships/hyperlink" Target="http://confessionsofamastercaregiver.com/2012/01/06/transitions-to-com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p>
        </p:txBody>
      </p:sp>
      <p:sp>
        <p:nvSpPr>
          <p:cNvPr id="5" name="Text Placeholder 4"/>
          <p:cNvSpPr>
            <a:spLocks noGrp="1"/>
          </p:cNvSpPr>
          <p:nvPr>
            <p:ph type="body" idx="1"/>
          </p:nvPr>
        </p:nvSpPr>
        <p:spPr/>
        <p:txBody>
          <a:bodyPr/>
          <a:lstStyle/>
          <a:p>
            <a:pPr marL="0" indent="0">
              <a:buNone/>
            </a:pPr>
            <a:r>
              <a:rPr lang="en-US" dirty="0"/>
              <a:t> </a:t>
            </a:r>
          </a:p>
        </p:txBody>
      </p:sp>
      <p:sp>
        <p:nvSpPr>
          <p:cNvPr id="2" name="TextBox 1"/>
          <p:cNvSpPr txBox="1"/>
          <p:nvPr/>
        </p:nvSpPr>
        <p:spPr>
          <a:xfrm>
            <a:off x="640080" y="5400055"/>
            <a:ext cx="7989752" cy="584775"/>
          </a:xfrm>
          <a:prstGeom prst="rect">
            <a:avLst/>
          </a:prstGeom>
          <a:noFill/>
        </p:spPr>
        <p:txBody>
          <a:bodyPr wrap="square" rtlCol="0">
            <a:spAutoFit/>
          </a:bodyPr>
          <a:lstStyle/>
          <a:p>
            <a:r>
              <a:rPr lang="en-US" sz="3200" dirty="0">
                <a:solidFill>
                  <a:schemeClr val="bg1"/>
                </a:solidFill>
              </a:rPr>
              <a:t>Division of Developmental Disabilities Services</a:t>
            </a:r>
          </a:p>
        </p:txBody>
      </p:sp>
      <p:sp>
        <p:nvSpPr>
          <p:cNvPr id="4" name="TextBox 3"/>
          <p:cNvSpPr txBox="1"/>
          <p:nvPr/>
        </p:nvSpPr>
        <p:spPr>
          <a:xfrm>
            <a:off x="839926" y="3167390"/>
            <a:ext cx="7989750" cy="523220"/>
          </a:xfrm>
          <a:prstGeom prst="rect">
            <a:avLst/>
          </a:prstGeom>
          <a:noFill/>
        </p:spPr>
        <p:txBody>
          <a:bodyPr wrap="square" rtlCol="0">
            <a:spAutoFit/>
          </a:bodyPr>
          <a:lstStyle/>
          <a:p>
            <a:pPr algn="ctr"/>
            <a:r>
              <a:rPr lang="en-US" sz="2800" b="0" i="0" dirty="0">
                <a:solidFill>
                  <a:srgbClr val="333333"/>
                </a:solidFill>
                <a:effectLst/>
                <a:latin typeface="Open Sans"/>
              </a:rPr>
              <a:t>Respite Options and Access </a:t>
            </a:r>
          </a:p>
        </p:txBody>
      </p:sp>
    </p:spTree>
    <p:extLst>
      <p:ext uri="{BB962C8B-B14F-4D97-AF65-F5344CB8AC3E}">
        <p14:creationId xmlns:p14="http://schemas.microsoft.com/office/powerpoint/2010/main" val="3741638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7623-155A-4278-86AB-A3C330806D1D}"/>
              </a:ext>
            </a:extLst>
          </p:cNvPr>
          <p:cNvSpPr>
            <a:spLocks noGrp="1"/>
          </p:cNvSpPr>
          <p:nvPr>
            <p:ph type="title"/>
          </p:nvPr>
        </p:nvSpPr>
        <p:spPr/>
        <p:txBody>
          <a:bodyPr/>
          <a:lstStyle/>
          <a:p>
            <a:r>
              <a:rPr lang="en-US" dirty="0"/>
              <a:t>Respite Under </a:t>
            </a:r>
            <a:r>
              <a:rPr lang="en-US" dirty="0" err="1"/>
              <a:t>LTSS</a:t>
            </a:r>
            <a:r>
              <a:rPr lang="en-US" dirty="0"/>
              <a:t> AKA Diamond State health Plan Plus</a:t>
            </a:r>
          </a:p>
        </p:txBody>
      </p:sp>
      <p:sp>
        <p:nvSpPr>
          <p:cNvPr id="3" name="Content Placeholder 2">
            <a:extLst>
              <a:ext uri="{FF2B5EF4-FFF2-40B4-BE49-F238E27FC236}">
                <a16:creationId xmlns:a16="http://schemas.microsoft.com/office/drawing/2014/main" id="{26E73818-6316-4AFD-BC97-0E015D8B7CC8}"/>
              </a:ext>
            </a:extLst>
          </p:cNvPr>
          <p:cNvSpPr>
            <a:spLocks noGrp="1"/>
          </p:cNvSpPr>
          <p:nvPr>
            <p:ph idx="1"/>
          </p:nvPr>
        </p:nvSpPr>
        <p:spPr>
          <a:xfrm>
            <a:off x="581192" y="2228003"/>
            <a:ext cx="7989752" cy="3601297"/>
          </a:xfrm>
        </p:spPr>
        <p:txBody>
          <a:bodyPr>
            <a:normAutofit/>
          </a:bodyPr>
          <a:lstStyle/>
          <a:p>
            <a:pPr marL="0" indent="0">
              <a:buNone/>
            </a:pPr>
            <a:r>
              <a:rPr lang="en-US" sz="2400" dirty="0"/>
              <a:t>Diamond State Health Plan Plus is another Medicaid Home and Community Based waiver that offers a respite benefit.</a:t>
            </a:r>
          </a:p>
          <a:p>
            <a:pPr marL="0" indent="0">
              <a:buNone/>
            </a:pPr>
            <a:endParaRPr lang="en-US" sz="2400" dirty="0"/>
          </a:p>
          <a:p>
            <a:pPr marL="0" indent="0">
              <a:buNone/>
            </a:pPr>
            <a:r>
              <a:rPr lang="en-US" sz="2400" dirty="0"/>
              <a:t>To qualify the applicant must meet the financial criteria for the program, be age 18 or over,  and need assistance with at least        </a:t>
            </a:r>
          </a:p>
          <a:p>
            <a:pPr marL="0" indent="0">
              <a:buNone/>
            </a:pPr>
            <a:r>
              <a:rPr lang="en-US" sz="2400" dirty="0"/>
              <a:t>one activity of daily living.  </a:t>
            </a:r>
          </a:p>
          <a:p>
            <a:pPr marL="0" indent="0">
              <a:buNone/>
            </a:pPr>
            <a:r>
              <a:rPr lang="en-US" sz="2400" dirty="0"/>
              <a:t>Please note this program does not cover respite camp.</a:t>
            </a:r>
          </a:p>
        </p:txBody>
      </p:sp>
    </p:spTree>
    <p:extLst>
      <p:ext uri="{BB962C8B-B14F-4D97-AF65-F5344CB8AC3E}">
        <p14:creationId xmlns:p14="http://schemas.microsoft.com/office/powerpoint/2010/main" val="23196335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9F66-74DD-4F31-9E6C-00A8FEE55256}"/>
              </a:ext>
            </a:extLst>
          </p:cNvPr>
          <p:cNvSpPr>
            <a:spLocks noGrp="1"/>
          </p:cNvSpPr>
          <p:nvPr>
            <p:ph type="title"/>
          </p:nvPr>
        </p:nvSpPr>
        <p:spPr/>
        <p:txBody>
          <a:bodyPr/>
          <a:lstStyle/>
          <a:p>
            <a:r>
              <a:rPr lang="en-US" dirty="0"/>
              <a:t>LTSS-Respite </a:t>
            </a:r>
          </a:p>
        </p:txBody>
      </p:sp>
      <p:sp>
        <p:nvSpPr>
          <p:cNvPr id="3" name="Content Placeholder 2">
            <a:extLst>
              <a:ext uri="{FF2B5EF4-FFF2-40B4-BE49-F238E27FC236}">
                <a16:creationId xmlns:a16="http://schemas.microsoft.com/office/drawing/2014/main" id="{A675AE05-2E0E-4C13-9E18-CE97D060B6F7}"/>
              </a:ext>
            </a:extLst>
          </p:cNvPr>
          <p:cNvSpPr>
            <a:spLocks noGrp="1"/>
          </p:cNvSpPr>
          <p:nvPr>
            <p:ph idx="1"/>
          </p:nvPr>
        </p:nvSpPr>
        <p:spPr>
          <a:xfrm>
            <a:off x="581192" y="2228003"/>
            <a:ext cx="7989752" cy="3166957"/>
          </a:xfrm>
        </p:spPr>
        <p:txBody>
          <a:bodyPr>
            <a:noAutofit/>
          </a:bodyPr>
          <a:lstStyle/>
          <a:p>
            <a:pPr marL="0" indent="0">
              <a:buNone/>
            </a:pPr>
            <a:r>
              <a:rPr lang="en-US" sz="2800" dirty="0"/>
              <a:t>If you are interested in more information about this program, please contact your Community Navigator or Jen Tozer, DDDS Manager of Family Engagement for a side-by-side comparison document of the Lifespan waiver and LTSS.</a:t>
            </a:r>
          </a:p>
          <a:p>
            <a:pPr marL="0" indent="0">
              <a:buNone/>
            </a:pPr>
            <a:endParaRPr lang="en-US" sz="2800" dirty="0"/>
          </a:p>
          <a:p>
            <a:pPr marL="0" indent="0">
              <a:buNone/>
            </a:pPr>
            <a:r>
              <a:rPr lang="en-US" sz="2800" dirty="0"/>
              <a:t>Jen Tozer- </a:t>
            </a:r>
            <a:r>
              <a:rPr lang="en-US" sz="2800" dirty="0">
                <a:hlinkClick r:id="rId2"/>
              </a:rPr>
              <a:t>Jennifer.Tozer@Delaware.gov</a:t>
            </a:r>
            <a:r>
              <a:rPr lang="en-US" sz="2800" dirty="0"/>
              <a:t> or </a:t>
            </a:r>
          </a:p>
          <a:p>
            <a:pPr marL="0" indent="0">
              <a:buNone/>
            </a:pPr>
            <a:r>
              <a:rPr lang="en-US" sz="2800" dirty="0"/>
              <a:t>302-893-6308</a:t>
            </a:r>
          </a:p>
        </p:txBody>
      </p:sp>
    </p:spTree>
    <p:extLst>
      <p:ext uri="{BB962C8B-B14F-4D97-AF65-F5344CB8AC3E}">
        <p14:creationId xmlns:p14="http://schemas.microsoft.com/office/powerpoint/2010/main" val="37313292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C8F8-DC8E-4052-B3AE-26420B28D87E}"/>
              </a:ext>
            </a:extLst>
          </p:cNvPr>
          <p:cNvSpPr>
            <a:spLocks noGrp="1"/>
          </p:cNvSpPr>
          <p:nvPr>
            <p:ph type="title"/>
          </p:nvPr>
        </p:nvSpPr>
        <p:spPr/>
        <p:txBody>
          <a:bodyPr/>
          <a:lstStyle/>
          <a:p>
            <a:r>
              <a:rPr lang="en-US" dirty="0"/>
              <a:t>DDDS State Funded Respite</a:t>
            </a:r>
          </a:p>
        </p:txBody>
      </p:sp>
      <p:sp>
        <p:nvSpPr>
          <p:cNvPr id="3" name="Content Placeholder 2">
            <a:extLst>
              <a:ext uri="{FF2B5EF4-FFF2-40B4-BE49-F238E27FC236}">
                <a16:creationId xmlns:a16="http://schemas.microsoft.com/office/drawing/2014/main" id="{A40E8775-4CD4-451E-BDB6-924173D7F145}"/>
              </a:ext>
            </a:extLst>
          </p:cNvPr>
          <p:cNvSpPr>
            <a:spLocks noGrp="1"/>
          </p:cNvSpPr>
          <p:nvPr>
            <p:ph idx="1"/>
          </p:nvPr>
        </p:nvSpPr>
        <p:spPr>
          <a:xfrm>
            <a:off x="297180" y="1554480"/>
            <a:ext cx="8846820" cy="4616046"/>
          </a:xfrm>
        </p:spPr>
        <p:txBody>
          <a:bodyPr>
            <a:normAutofit/>
          </a:bodyPr>
          <a:lstStyle/>
          <a:p>
            <a:pPr marL="0" indent="0">
              <a:buNone/>
            </a:pPr>
            <a:r>
              <a:rPr lang="en-US" sz="2400" dirty="0"/>
              <a:t>To be eligible for this benefit you must be deemed eligible for DDDS services.  </a:t>
            </a:r>
          </a:p>
          <a:p>
            <a:pPr marL="0" indent="0">
              <a:buNone/>
            </a:pPr>
            <a:r>
              <a:rPr lang="en-US" sz="2400" dirty="0"/>
              <a:t>Funding varies from year to year depending upon the amount of available state funds and number of users but is typically between $1200-$1500 per person per fiscal year (July 1</a:t>
            </a:r>
            <a:r>
              <a:rPr lang="en-US" sz="2400" baseline="30000" dirty="0"/>
              <a:t>st</a:t>
            </a:r>
            <a:r>
              <a:rPr lang="en-US" sz="2400" dirty="0"/>
              <a:t>-June 30</a:t>
            </a:r>
            <a:r>
              <a:rPr lang="en-US" sz="2400" baseline="30000" dirty="0"/>
              <a:t>th</a:t>
            </a:r>
            <a:r>
              <a:rPr lang="en-US" sz="2400" dirty="0"/>
              <a:t>).  Budget refreshes every July 1</a:t>
            </a:r>
            <a:r>
              <a:rPr lang="en-US" sz="2400" baseline="30000" dirty="0"/>
              <a:t>st</a:t>
            </a:r>
            <a:r>
              <a:rPr lang="en-US" sz="2400" dirty="0"/>
              <a:t>.</a:t>
            </a:r>
          </a:p>
          <a:p>
            <a:pPr marL="0" indent="0">
              <a:buNone/>
            </a:pPr>
            <a:r>
              <a:rPr lang="en-US" sz="2400" dirty="0"/>
              <a:t>If you have a respite benefit under LTSS or the Lifespan waiver, you are not eligible for this respite benefit,  with the exception of  covering respite camp(s) for those enrolled in </a:t>
            </a:r>
            <a:r>
              <a:rPr lang="en-US" sz="2400" dirty="0" err="1"/>
              <a:t>LTSS</a:t>
            </a:r>
            <a:r>
              <a:rPr lang="en-US" sz="2400" dirty="0"/>
              <a:t>, as </a:t>
            </a:r>
          </a:p>
          <a:p>
            <a:pPr marL="0" indent="0">
              <a:buNone/>
            </a:pPr>
            <a:r>
              <a:rPr lang="en-US" sz="2400" dirty="0"/>
              <a:t>camp is not a covered benefit under that waiver program.</a:t>
            </a:r>
          </a:p>
        </p:txBody>
      </p:sp>
    </p:spTree>
    <p:extLst>
      <p:ext uri="{BB962C8B-B14F-4D97-AF65-F5344CB8AC3E}">
        <p14:creationId xmlns:p14="http://schemas.microsoft.com/office/powerpoint/2010/main" val="2660059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C02B5-C147-4AF3-AF34-A5601986E8E4}"/>
              </a:ext>
            </a:extLst>
          </p:cNvPr>
          <p:cNvSpPr>
            <a:spLocks noGrp="1"/>
          </p:cNvSpPr>
          <p:nvPr>
            <p:ph type="title"/>
          </p:nvPr>
        </p:nvSpPr>
        <p:spPr/>
        <p:txBody>
          <a:bodyPr/>
          <a:lstStyle/>
          <a:p>
            <a:r>
              <a:rPr lang="en-US" dirty="0"/>
              <a:t>DDDS Eligibility/Application Questions</a:t>
            </a:r>
          </a:p>
        </p:txBody>
      </p:sp>
      <p:sp>
        <p:nvSpPr>
          <p:cNvPr id="3" name="Content Placeholder 2">
            <a:extLst>
              <a:ext uri="{FF2B5EF4-FFF2-40B4-BE49-F238E27FC236}">
                <a16:creationId xmlns:a16="http://schemas.microsoft.com/office/drawing/2014/main" id="{BDA185E8-E982-470D-AE7A-1D0A0A976120}"/>
              </a:ext>
            </a:extLst>
          </p:cNvPr>
          <p:cNvSpPr>
            <a:spLocks noGrp="1"/>
          </p:cNvSpPr>
          <p:nvPr>
            <p:ph idx="1"/>
          </p:nvPr>
        </p:nvSpPr>
        <p:spPr/>
        <p:txBody>
          <a:bodyPr/>
          <a:lstStyle/>
          <a:p>
            <a:r>
              <a:rPr lang="en-US" sz="2800" dirty="0"/>
              <a:t>If you have questions about DDDS eligibility,  application for DDDS services, or the application process, please contact Applicant Services at 302-744-9700 or go to the below link:</a:t>
            </a:r>
          </a:p>
          <a:p>
            <a:pPr marL="0" indent="0">
              <a:buNone/>
            </a:pPr>
            <a:r>
              <a:rPr lang="en-US" sz="2800" dirty="0"/>
              <a:t> </a:t>
            </a:r>
            <a:r>
              <a:rPr lang="en-US" sz="2800" dirty="0">
                <a:hlinkClick r:id="rId2"/>
              </a:rPr>
              <a:t>https://www.dhss.delaware.gov/dhss/ddds/intake.html</a:t>
            </a:r>
            <a:endParaRPr lang="en-US" sz="2800" dirty="0"/>
          </a:p>
          <a:p>
            <a:pPr marL="0" indent="0">
              <a:buNone/>
            </a:pPr>
            <a:endParaRPr lang="en-US" dirty="0"/>
          </a:p>
        </p:txBody>
      </p:sp>
    </p:spTree>
    <p:extLst>
      <p:ext uri="{BB962C8B-B14F-4D97-AF65-F5344CB8AC3E}">
        <p14:creationId xmlns:p14="http://schemas.microsoft.com/office/powerpoint/2010/main" val="19127497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E61B-F293-49C1-A14D-ED27644E8EE6}"/>
              </a:ext>
            </a:extLst>
          </p:cNvPr>
          <p:cNvSpPr>
            <a:spLocks noGrp="1"/>
          </p:cNvSpPr>
          <p:nvPr>
            <p:ph type="title"/>
          </p:nvPr>
        </p:nvSpPr>
        <p:spPr/>
        <p:txBody>
          <a:bodyPr/>
          <a:lstStyle/>
          <a:p>
            <a:r>
              <a:rPr lang="en-US" dirty="0"/>
              <a:t>DDDS 100% State Funded Respite</a:t>
            </a:r>
          </a:p>
        </p:txBody>
      </p:sp>
      <p:sp>
        <p:nvSpPr>
          <p:cNvPr id="3" name="Content Placeholder 2">
            <a:extLst>
              <a:ext uri="{FF2B5EF4-FFF2-40B4-BE49-F238E27FC236}">
                <a16:creationId xmlns:a16="http://schemas.microsoft.com/office/drawing/2014/main" id="{BAFFB8B9-4710-4026-AD73-A585007C21A5}"/>
              </a:ext>
            </a:extLst>
          </p:cNvPr>
          <p:cNvSpPr>
            <a:spLocks noGrp="1"/>
          </p:cNvSpPr>
          <p:nvPr>
            <p:ph idx="1"/>
          </p:nvPr>
        </p:nvSpPr>
        <p:spPr>
          <a:xfrm>
            <a:off x="581192" y="2228003"/>
            <a:ext cx="7989752" cy="3326977"/>
          </a:xfrm>
        </p:spPr>
        <p:txBody>
          <a:bodyPr>
            <a:normAutofit lnSpcReduction="10000"/>
          </a:bodyPr>
          <a:lstStyle/>
          <a:p>
            <a:r>
              <a:rPr lang="en-US" sz="2400" dirty="0"/>
              <a:t>If you have questions about State Funded Respite, please contact:</a:t>
            </a:r>
          </a:p>
          <a:p>
            <a:r>
              <a:rPr lang="en-US" sz="2400" dirty="0"/>
              <a:t>Kent/Sussex Counties-Bonnie Hummer @ 302-933-3145 or </a:t>
            </a:r>
            <a:r>
              <a:rPr lang="en-US" sz="2400" dirty="0">
                <a:hlinkClick r:id="rId2"/>
              </a:rPr>
              <a:t>Bonnie.Hummer@Delaware.gov</a:t>
            </a:r>
            <a:endParaRPr lang="en-US" sz="2400" dirty="0"/>
          </a:p>
          <a:p>
            <a:r>
              <a:rPr lang="en-US" sz="2400" dirty="0"/>
              <a:t>New Castle County-Gayle King @ 302-933-3156 or </a:t>
            </a:r>
            <a:r>
              <a:rPr lang="en-US" sz="2400" dirty="0">
                <a:hlinkClick r:id="rId3"/>
              </a:rPr>
              <a:t>Gayle.King@Delaware.gov</a:t>
            </a:r>
            <a:endParaRPr lang="en-US" sz="2400" dirty="0"/>
          </a:p>
          <a:p>
            <a:r>
              <a:rPr lang="en-US" sz="2400" dirty="0"/>
              <a:t>Statewide Respite Supervisor-Mike Erixson @ 302-933-3149 or </a:t>
            </a:r>
            <a:r>
              <a:rPr lang="en-US" sz="2400" dirty="0">
                <a:hlinkClick r:id="rId4"/>
              </a:rPr>
              <a:t>Mike.Erixson@Delaware.gov</a:t>
            </a:r>
            <a:endParaRPr lang="en-US" sz="2400" dirty="0"/>
          </a:p>
          <a:p>
            <a:endParaRPr lang="en-US" dirty="0"/>
          </a:p>
        </p:txBody>
      </p:sp>
    </p:spTree>
    <p:extLst>
      <p:ext uri="{BB962C8B-B14F-4D97-AF65-F5344CB8AC3E}">
        <p14:creationId xmlns:p14="http://schemas.microsoft.com/office/powerpoint/2010/main" val="8577861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3403-6616-4346-A61A-ADF0B0F92F7D}"/>
              </a:ext>
            </a:extLst>
          </p:cNvPr>
          <p:cNvSpPr>
            <a:spLocks noGrp="1"/>
          </p:cNvSpPr>
          <p:nvPr>
            <p:ph type="title"/>
          </p:nvPr>
        </p:nvSpPr>
        <p:spPr/>
        <p:txBody>
          <a:bodyPr/>
          <a:lstStyle/>
          <a:p>
            <a:r>
              <a:rPr lang="en-US" dirty="0"/>
              <a:t>Other respite-</a:t>
            </a:r>
          </a:p>
        </p:txBody>
      </p:sp>
      <p:sp>
        <p:nvSpPr>
          <p:cNvPr id="3" name="Content Placeholder 2">
            <a:extLst>
              <a:ext uri="{FF2B5EF4-FFF2-40B4-BE49-F238E27FC236}">
                <a16:creationId xmlns:a16="http://schemas.microsoft.com/office/drawing/2014/main" id="{AFF5CC73-6969-40C5-860E-EF0B7DC2F982}"/>
              </a:ext>
            </a:extLst>
          </p:cNvPr>
          <p:cNvSpPr>
            <a:spLocks noGrp="1"/>
          </p:cNvSpPr>
          <p:nvPr>
            <p:ph idx="1"/>
          </p:nvPr>
        </p:nvSpPr>
        <p:spPr>
          <a:xfrm>
            <a:off x="0" y="1143001"/>
            <a:ext cx="8961120" cy="6195060"/>
          </a:xfrm>
        </p:spPr>
        <p:txBody>
          <a:bodyPr>
            <a:normAutofit/>
          </a:bodyPr>
          <a:lstStyle/>
          <a:p>
            <a:pPr>
              <a:buFont typeface="Wingdings" panose="05000000000000000000" pitchFamily="2" charset="2"/>
              <a:buChar char="§"/>
            </a:pPr>
            <a:r>
              <a:rPr lang="en-US" sz="2800" dirty="0" err="1"/>
              <a:t>Easterseals</a:t>
            </a:r>
            <a:r>
              <a:rPr lang="en-US" sz="2800" dirty="0"/>
              <a:t> operates their own respite grant program that provides referral and financial support if you are not eligible for other respite benefits-</a:t>
            </a:r>
          </a:p>
          <a:p>
            <a:pPr marL="0" indent="0">
              <a:buNone/>
            </a:pPr>
            <a:br>
              <a:rPr lang="en-US" sz="2800" dirty="0"/>
            </a:br>
            <a:r>
              <a:rPr lang="en-US" dirty="0"/>
              <a:t> 	</a:t>
            </a:r>
            <a:r>
              <a:rPr lang="en-US" sz="2000" b="1" i="1" dirty="0"/>
              <a:t>This program helps Delaware caregivers find and pay for respite care. Caregivers receive free information, guidance, and referrals to respite care providers throughout the state. They can also apply for up to $500 in financial assistance per care recipient per year. The Delaware Lifespan Respite </a:t>
            </a:r>
          </a:p>
          <a:p>
            <a:pPr marL="0" indent="0">
              <a:buNone/>
            </a:pPr>
            <a:r>
              <a:rPr lang="en-US" sz="2000" b="1" i="1" dirty="0"/>
              <a:t>Care Network is overseen by an advisory committee representing </a:t>
            </a:r>
          </a:p>
          <a:p>
            <a:pPr marL="0" indent="0">
              <a:buNone/>
            </a:pPr>
            <a:r>
              <a:rPr lang="en-US" sz="2000" b="1" i="1" dirty="0"/>
              <a:t>consumers, state agencies, and service providers. It is administered by </a:t>
            </a:r>
            <a:r>
              <a:rPr lang="en-US" sz="2000" b="1" i="1" dirty="0" err="1"/>
              <a:t>Easterseals</a:t>
            </a:r>
            <a:r>
              <a:rPr lang="en-US" sz="2000" b="1" i="1" dirty="0"/>
              <a:t> Delaware &amp; Maryland’s Eastern Shore. For more information, visit </a:t>
            </a:r>
            <a:r>
              <a:rPr lang="en-US" sz="2000" b="1" i="1" u="sng" dirty="0">
                <a:hlinkClick r:id="rId2"/>
              </a:rPr>
              <a:t>http://www.delrespite.org/</a:t>
            </a:r>
            <a:r>
              <a:rPr lang="en-US" sz="2000" b="1" i="1" dirty="0"/>
              <a:t> or call 302-324-4444, ext. 2078.</a:t>
            </a:r>
          </a:p>
        </p:txBody>
      </p:sp>
    </p:spTree>
    <p:extLst>
      <p:ext uri="{BB962C8B-B14F-4D97-AF65-F5344CB8AC3E}">
        <p14:creationId xmlns:p14="http://schemas.microsoft.com/office/powerpoint/2010/main" val="2641381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76C5F-98B9-4607-8D9A-2DF8464E357F}"/>
              </a:ext>
            </a:extLst>
          </p:cNvPr>
          <p:cNvSpPr>
            <a:spLocks noGrp="1"/>
          </p:cNvSpPr>
          <p:nvPr>
            <p:ph type="title"/>
          </p:nvPr>
        </p:nvSpPr>
        <p:spPr/>
        <p:txBody>
          <a:bodyPr/>
          <a:lstStyle/>
          <a:p>
            <a:r>
              <a:rPr lang="en-US" dirty="0"/>
              <a:t>Other respite Cont’d</a:t>
            </a:r>
          </a:p>
        </p:txBody>
      </p:sp>
      <p:sp>
        <p:nvSpPr>
          <p:cNvPr id="3" name="Content Placeholder 2">
            <a:extLst>
              <a:ext uri="{FF2B5EF4-FFF2-40B4-BE49-F238E27FC236}">
                <a16:creationId xmlns:a16="http://schemas.microsoft.com/office/drawing/2014/main" id="{8AA0AF9E-9C9D-4166-82C8-F058C251C7B7}"/>
              </a:ext>
            </a:extLst>
          </p:cNvPr>
          <p:cNvSpPr>
            <a:spLocks noGrp="1"/>
          </p:cNvSpPr>
          <p:nvPr>
            <p:ph idx="1"/>
          </p:nvPr>
        </p:nvSpPr>
        <p:spPr/>
        <p:txBody>
          <a:bodyPr>
            <a:normAutofit/>
          </a:bodyPr>
          <a:lstStyle/>
          <a:p>
            <a:r>
              <a:rPr lang="en-US" sz="2800" dirty="0"/>
              <a:t>If your son/daughter is still in school, please check with their school to see if they offer respite before/after school as a part of their available services and supports.  Many do!</a:t>
            </a:r>
          </a:p>
        </p:txBody>
      </p:sp>
    </p:spTree>
    <p:extLst>
      <p:ext uri="{BB962C8B-B14F-4D97-AF65-F5344CB8AC3E}">
        <p14:creationId xmlns:p14="http://schemas.microsoft.com/office/powerpoint/2010/main" val="20902903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D9CD2-AADE-4425-9005-45180060723F}"/>
              </a:ext>
            </a:extLst>
          </p:cNvPr>
          <p:cNvSpPr>
            <a:spLocks noGrp="1"/>
          </p:cNvSpPr>
          <p:nvPr>
            <p:ph type="title"/>
          </p:nvPr>
        </p:nvSpPr>
        <p:spPr/>
        <p:txBody>
          <a:bodyPr/>
          <a:lstStyle/>
          <a:p>
            <a:r>
              <a:rPr lang="en-US" dirty="0"/>
              <a:t>Additional Points of Contact @ DDDS</a:t>
            </a:r>
          </a:p>
        </p:txBody>
      </p:sp>
      <p:sp>
        <p:nvSpPr>
          <p:cNvPr id="3" name="Content Placeholder 2">
            <a:extLst>
              <a:ext uri="{FF2B5EF4-FFF2-40B4-BE49-F238E27FC236}">
                <a16:creationId xmlns:a16="http://schemas.microsoft.com/office/drawing/2014/main" id="{B4FF6FA6-B801-43D2-80B9-F714DA45F43C}"/>
              </a:ext>
            </a:extLst>
          </p:cNvPr>
          <p:cNvSpPr>
            <a:spLocks noGrp="1"/>
          </p:cNvSpPr>
          <p:nvPr>
            <p:ph idx="1"/>
          </p:nvPr>
        </p:nvSpPr>
        <p:spPr>
          <a:xfrm>
            <a:off x="581192" y="2080259"/>
            <a:ext cx="8402788" cy="3778539"/>
          </a:xfrm>
        </p:spPr>
        <p:txBody>
          <a:bodyPr>
            <a:normAutofit/>
          </a:bodyPr>
          <a:lstStyle/>
          <a:p>
            <a:r>
              <a:rPr lang="en-US" sz="2400" dirty="0"/>
              <a:t>NCC Director of Lifespan Supports to Families-Colleen Jones @ 302-836-2180 or </a:t>
            </a:r>
            <a:r>
              <a:rPr lang="en-US" sz="2400" dirty="0">
                <a:hlinkClick r:id="rId2"/>
              </a:rPr>
              <a:t>Colleen.Jones@Delaware.gov</a:t>
            </a:r>
            <a:endParaRPr lang="en-US" sz="2400" dirty="0"/>
          </a:p>
          <a:p>
            <a:r>
              <a:rPr lang="en-US" sz="2400" dirty="0"/>
              <a:t>Kent/Sussex-Director of Lifespan Supports to Families-Erik Hochrein @ 302-422-1510 or </a:t>
            </a:r>
            <a:r>
              <a:rPr lang="en-US" sz="2400" dirty="0">
                <a:hlinkClick r:id="rId3"/>
              </a:rPr>
              <a:t>Erik.Hochrein@Delaware.gov</a:t>
            </a:r>
            <a:endParaRPr lang="en-US" sz="2400" dirty="0"/>
          </a:p>
          <a:p>
            <a:r>
              <a:rPr lang="en-US" sz="2400" dirty="0"/>
              <a:t>The Columbus Organization Executive Director-Shenika Kirby @ 302-438-5414 or </a:t>
            </a:r>
            <a:r>
              <a:rPr lang="en-US" sz="2400" dirty="0">
                <a:hlinkClick r:id="rId4"/>
              </a:rPr>
              <a:t>skirby@columbusorg.com</a:t>
            </a:r>
            <a:endParaRPr lang="en-US" sz="2400" dirty="0"/>
          </a:p>
          <a:p>
            <a:endParaRPr lang="en-US" sz="2400" dirty="0"/>
          </a:p>
          <a:p>
            <a:endParaRPr lang="en-US" sz="2400" dirty="0"/>
          </a:p>
        </p:txBody>
      </p:sp>
    </p:spTree>
    <p:extLst>
      <p:ext uri="{BB962C8B-B14F-4D97-AF65-F5344CB8AC3E}">
        <p14:creationId xmlns:p14="http://schemas.microsoft.com/office/powerpoint/2010/main" val="11553952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5C57-D81C-439D-9F5E-0B17EF616DF1}"/>
              </a:ext>
            </a:extLst>
          </p:cNvPr>
          <p:cNvSpPr>
            <a:spLocks noGrp="1"/>
          </p:cNvSpPr>
          <p:nvPr>
            <p:ph type="title"/>
          </p:nvPr>
        </p:nvSpPr>
        <p:spPr/>
        <p:txBody>
          <a:bodyPr/>
          <a:lstStyle/>
          <a:p>
            <a:r>
              <a:rPr lang="en-US" dirty="0"/>
              <a:t>Purpose of Respite	</a:t>
            </a:r>
          </a:p>
        </p:txBody>
      </p:sp>
      <p:sp>
        <p:nvSpPr>
          <p:cNvPr id="4" name="Content Placeholder 3">
            <a:extLst>
              <a:ext uri="{FF2B5EF4-FFF2-40B4-BE49-F238E27FC236}">
                <a16:creationId xmlns:a16="http://schemas.microsoft.com/office/drawing/2014/main" id="{F2A017D7-01B6-4F98-9F1F-2DF957A07898}"/>
              </a:ext>
            </a:extLst>
          </p:cNvPr>
          <p:cNvSpPr>
            <a:spLocks noGrp="1"/>
          </p:cNvSpPr>
          <p:nvPr>
            <p:ph idx="1"/>
          </p:nvPr>
        </p:nvSpPr>
        <p:spPr>
          <a:xfrm>
            <a:off x="581192" y="1118417"/>
            <a:ext cx="7989752" cy="3630795"/>
          </a:xfrm>
        </p:spPr>
        <p:txBody>
          <a:bodyPr>
            <a:normAutofit/>
          </a:bodyPr>
          <a:lstStyle/>
          <a:p>
            <a:r>
              <a:rPr lang="en-US" sz="2400" dirty="0"/>
              <a:t>To give the primary caregiver(s) a break so that they can continue to provide supports on an on-going basis; to try to prevent caregiver fatigue or burn-out</a:t>
            </a:r>
          </a:p>
        </p:txBody>
      </p:sp>
      <p:pic>
        <p:nvPicPr>
          <p:cNvPr id="5" name="Content Placeholder 7">
            <a:extLst>
              <a:ext uri="{FF2B5EF4-FFF2-40B4-BE49-F238E27FC236}">
                <a16:creationId xmlns:a16="http://schemas.microsoft.com/office/drawing/2014/main" id="{2ABCB8B6-E775-4DE7-BA91-1413F55DA81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81192" y="3909060"/>
            <a:ext cx="5528234" cy="2406938"/>
          </a:xfrm>
          <a:prstGeom prst="rect">
            <a:avLst/>
          </a:prstGeom>
        </p:spPr>
      </p:pic>
    </p:spTree>
    <p:extLst>
      <p:ext uri="{BB962C8B-B14F-4D97-AF65-F5344CB8AC3E}">
        <p14:creationId xmlns:p14="http://schemas.microsoft.com/office/powerpoint/2010/main" val="2586191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7D90-50B9-467B-8AD0-8E5E8A5392A7}"/>
              </a:ext>
            </a:extLst>
          </p:cNvPr>
          <p:cNvSpPr>
            <a:spLocks noGrp="1"/>
          </p:cNvSpPr>
          <p:nvPr>
            <p:ph type="title"/>
          </p:nvPr>
        </p:nvSpPr>
        <p:spPr/>
        <p:txBody>
          <a:bodyPr/>
          <a:lstStyle/>
          <a:p>
            <a:r>
              <a:rPr lang="en-US" dirty="0"/>
              <a:t>Respite Under the Lifespan waiver-</a:t>
            </a:r>
          </a:p>
        </p:txBody>
      </p:sp>
      <p:sp>
        <p:nvSpPr>
          <p:cNvPr id="5" name="Content Placeholder 4">
            <a:extLst>
              <a:ext uri="{FF2B5EF4-FFF2-40B4-BE49-F238E27FC236}">
                <a16:creationId xmlns:a16="http://schemas.microsoft.com/office/drawing/2014/main" id="{A2AC813A-C3D6-454A-B4E3-062A25801A5C}"/>
              </a:ext>
            </a:extLst>
          </p:cNvPr>
          <p:cNvSpPr>
            <a:spLocks noGrp="1"/>
          </p:cNvSpPr>
          <p:nvPr>
            <p:ph idx="1"/>
          </p:nvPr>
        </p:nvSpPr>
        <p:spPr/>
        <p:txBody>
          <a:bodyPr>
            <a:normAutofit/>
          </a:bodyPr>
          <a:lstStyle/>
          <a:p>
            <a:r>
              <a:rPr lang="en-US" sz="2400" dirty="0"/>
              <a:t>To be eligible for this benefit you must be deemed eligible for DDDS services and enrolled in the Lifespan waiver, this requires meeting the financial criteria, the level of care, and</a:t>
            </a:r>
          </a:p>
          <a:p>
            <a:r>
              <a:rPr lang="en-US" sz="2400" dirty="0"/>
              <a:t>The person must be between the ages of 18-21 and preparing to exit school and have a need for at least one Home and Community Based Service, which could be respite</a:t>
            </a:r>
          </a:p>
          <a:p>
            <a:pPr marL="0" indent="0">
              <a:buNone/>
            </a:pPr>
            <a:endParaRPr lang="en-US" sz="2400" dirty="0"/>
          </a:p>
          <a:p>
            <a:endParaRPr lang="en-US" sz="2000" dirty="0"/>
          </a:p>
        </p:txBody>
      </p:sp>
    </p:spTree>
    <p:extLst>
      <p:ext uri="{BB962C8B-B14F-4D97-AF65-F5344CB8AC3E}">
        <p14:creationId xmlns:p14="http://schemas.microsoft.com/office/powerpoint/2010/main" val="11345883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A6DA-A800-4DD1-84C2-755402C0B67D}"/>
              </a:ext>
            </a:extLst>
          </p:cNvPr>
          <p:cNvSpPr>
            <a:spLocks noGrp="1"/>
          </p:cNvSpPr>
          <p:nvPr>
            <p:ph type="title"/>
          </p:nvPr>
        </p:nvSpPr>
        <p:spPr/>
        <p:txBody>
          <a:bodyPr/>
          <a:lstStyle/>
          <a:p>
            <a:r>
              <a:rPr lang="en-US" dirty="0"/>
              <a:t>Lifespan waiver respite services	 </a:t>
            </a:r>
          </a:p>
        </p:txBody>
      </p:sp>
      <p:sp>
        <p:nvSpPr>
          <p:cNvPr id="12" name="TextBox 11">
            <a:extLst>
              <a:ext uri="{FF2B5EF4-FFF2-40B4-BE49-F238E27FC236}">
                <a16:creationId xmlns:a16="http://schemas.microsoft.com/office/drawing/2014/main" id="{4446E933-C906-4E46-B538-A1FF6D880293}"/>
              </a:ext>
            </a:extLst>
          </p:cNvPr>
          <p:cNvSpPr txBox="1"/>
          <p:nvPr/>
        </p:nvSpPr>
        <p:spPr>
          <a:xfrm>
            <a:off x="1100138" y="2007394"/>
            <a:ext cx="6693693"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Annual limit of $2,700 (July 1</a:t>
            </a:r>
            <a:r>
              <a:rPr lang="en-US" sz="2400" baseline="30000" dirty="0"/>
              <a:t>st</a:t>
            </a:r>
            <a:r>
              <a:rPr lang="en-US" sz="2400" dirty="0"/>
              <a:t> -June 30</a:t>
            </a:r>
            <a:r>
              <a:rPr lang="en-US" sz="2400" baseline="30000" dirty="0"/>
              <a:t>th</a:t>
            </a:r>
            <a:r>
              <a:rPr lang="en-US" sz="2400" dirty="0"/>
              <a:t> )</a:t>
            </a:r>
          </a:p>
          <a:p>
            <a:pPr marL="742950" lvl="1" indent="-285750">
              <a:buFont typeface="Arial" panose="020B0604020202020204" pitchFamily="34" charset="0"/>
              <a:buChar char="•"/>
            </a:pPr>
            <a:r>
              <a:rPr lang="en-US" sz="2400" dirty="0"/>
              <a:t>Any respite usage during that same time period that was paid with state funds prior to waiver enrollment will be deducted and remainder of the year will be pro-rated. Budget refreshes every July 1</a:t>
            </a:r>
            <a:r>
              <a:rPr lang="en-US" sz="2400" baseline="30000" dirty="0"/>
              <a:t>st</a:t>
            </a:r>
            <a:r>
              <a:rPr lang="en-US" sz="2400" dirty="0"/>
              <a:t>. </a:t>
            </a:r>
          </a:p>
        </p:txBody>
      </p:sp>
      <p:sp>
        <p:nvSpPr>
          <p:cNvPr id="3" name="Content Placeholder 2">
            <a:extLst>
              <a:ext uri="{FF2B5EF4-FFF2-40B4-BE49-F238E27FC236}">
                <a16:creationId xmlns:a16="http://schemas.microsoft.com/office/drawing/2014/main" id="{1D5CCF45-5D6E-42D1-8F8E-103EC1566494}"/>
              </a:ext>
            </a:extLst>
          </p:cNvPr>
          <p:cNvSpPr>
            <a:spLocks noGrp="1"/>
          </p:cNvSpPr>
          <p:nvPr>
            <p:ph idx="1"/>
          </p:nvPr>
        </p:nvSpPr>
        <p:spPr>
          <a:xfrm>
            <a:off x="581192" y="2228003"/>
            <a:ext cx="7989752" cy="3942523"/>
          </a:xfrm>
        </p:spPr>
        <p:txBody>
          <a:bodyPr/>
          <a:lstStyle/>
          <a:p>
            <a:endParaRPr lang="en-US" dirty="0"/>
          </a:p>
          <a:p>
            <a:pPr marL="324000" lvl="1" indent="0">
              <a:buNone/>
            </a:pPr>
            <a:endParaRPr lang="en-US" dirty="0"/>
          </a:p>
          <a:p>
            <a:pPr marL="324000" lvl="1" indent="0">
              <a:buNone/>
            </a:pPr>
            <a:r>
              <a:rPr lang="en-US" dirty="0"/>
              <a:t>		</a:t>
            </a:r>
          </a:p>
        </p:txBody>
      </p:sp>
    </p:spTree>
    <p:extLst>
      <p:ext uri="{BB962C8B-B14F-4D97-AF65-F5344CB8AC3E}">
        <p14:creationId xmlns:p14="http://schemas.microsoft.com/office/powerpoint/2010/main" val="2642509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7B48D7-3420-4790-8E65-51A0C08E2B61}"/>
              </a:ext>
            </a:extLst>
          </p:cNvPr>
          <p:cNvSpPr>
            <a:spLocks noGrp="1"/>
          </p:cNvSpPr>
          <p:nvPr>
            <p:ph type="title"/>
          </p:nvPr>
        </p:nvSpPr>
        <p:spPr/>
        <p:txBody>
          <a:bodyPr/>
          <a:lstStyle/>
          <a:p>
            <a:r>
              <a:rPr lang="en-US" dirty="0"/>
              <a:t>Lifespan Waiver respite provider types</a:t>
            </a:r>
          </a:p>
        </p:txBody>
      </p:sp>
      <p:sp>
        <p:nvSpPr>
          <p:cNvPr id="9" name="Content Placeholder 8">
            <a:extLst>
              <a:ext uri="{FF2B5EF4-FFF2-40B4-BE49-F238E27FC236}">
                <a16:creationId xmlns:a16="http://schemas.microsoft.com/office/drawing/2014/main" id="{C220C19A-152E-4746-8967-AF19753E7255}"/>
              </a:ext>
            </a:extLst>
          </p:cNvPr>
          <p:cNvSpPr>
            <a:spLocks noGrp="1"/>
          </p:cNvSpPr>
          <p:nvPr>
            <p:ph idx="1"/>
          </p:nvPr>
        </p:nvSpPr>
        <p:spPr/>
        <p:txBody>
          <a:bodyPr>
            <a:normAutofit/>
          </a:bodyPr>
          <a:lstStyle/>
          <a:p>
            <a:r>
              <a:rPr lang="en-US" sz="2400" dirty="0"/>
              <a:t>Agency With Choice</a:t>
            </a:r>
          </a:p>
          <a:p>
            <a:pPr lvl="1"/>
            <a:r>
              <a:rPr lang="en-US" sz="2200" i="1" dirty="0"/>
              <a:t>Day and Overnight Camps</a:t>
            </a:r>
            <a:endParaRPr lang="en-US" sz="2000" i="1" dirty="0"/>
          </a:p>
          <a:p>
            <a:r>
              <a:rPr lang="en-US" sz="2400" dirty="0"/>
              <a:t>Shared Living Provider</a:t>
            </a:r>
          </a:p>
          <a:p>
            <a:r>
              <a:rPr lang="en-US" sz="2400" dirty="0"/>
              <a:t>DDDS Residential Habilitation Agency</a:t>
            </a:r>
          </a:p>
          <a:p>
            <a:r>
              <a:rPr lang="en-US" sz="2400" dirty="0"/>
              <a:t>Public ICF/IID-Stockley Center; must meet medical acuity</a:t>
            </a:r>
          </a:p>
          <a:p>
            <a:r>
              <a:rPr lang="en-US" sz="2400" dirty="0"/>
              <a:t>Personal Attendant Services Agency (PASA)</a:t>
            </a:r>
          </a:p>
          <a:p>
            <a:r>
              <a:rPr lang="en-US" sz="2400" dirty="0"/>
              <a:t>Home Health Agency</a:t>
            </a:r>
          </a:p>
        </p:txBody>
      </p:sp>
    </p:spTree>
    <p:extLst>
      <p:ext uri="{BB962C8B-B14F-4D97-AF65-F5344CB8AC3E}">
        <p14:creationId xmlns:p14="http://schemas.microsoft.com/office/powerpoint/2010/main" val="20202358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4F55DF-6EDA-4A4D-AEA5-C43C2F525909}"/>
              </a:ext>
            </a:extLst>
          </p:cNvPr>
          <p:cNvSpPr>
            <a:spLocks noGrp="1"/>
          </p:cNvSpPr>
          <p:nvPr>
            <p:ph type="title"/>
          </p:nvPr>
        </p:nvSpPr>
        <p:spPr/>
        <p:txBody>
          <a:bodyPr/>
          <a:lstStyle/>
          <a:p>
            <a:r>
              <a:rPr lang="en-US" dirty="0"/>
              <a:t>First Steps</a:t>
            </a:r>
          </a:p>
        </p:txBody>
      </p:sp>
      <p:graphicFrame>
        <p:nvGraphicFramePr>
          <p:cNvPr id="8" name="Content Placeholder 7">
            <a:extLst>
              <a:ext uri="{FF2B5EF4-FFF2-40B4-BE49-F238E27FC236}">
                <a16:creationId xmlns:a16="http://schemas.microsoft.com/office/drawing/2014/main" id="{54C827CB-1CF2-4D5D-A61A-C538229D983B}"/>
              </a:ext>
            </a:extLst>
          </p:cNvPr>
          <p:cNvGraphicFramePr>
            <a:graphicFrameLocks noGrp="1"/>
          </p:cNvGraphicFramePr>
          <p:nvPr>
            <p:ph idx="1"/>
            <p:extLst>
              <p:ext uri="{D42A27DB-BD31-4B8C-83A1-F6EECF244321}">
                <p14:modId xmlns:p14="http://schemas.microsoft.com/office/powerpoint/2010/main" val="240324949"/>
              </p:ext>
            </p:extLst>
          </p:nvPr>
        </p:nvGraphicFramePr>
        <p:xfrm>
          <a:off x="600802" y="1062909"/>
          <a:ext cx="7970142" cy="3905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4E57A526-0CE3-420E-B34C-AC5659FF4541}"/>
              </a:ext>
            </a:extLst>
          </p:cNvPr>
          <p:cNvSpPr>
            <a:spLocks noGrp="1"/>
          </p:cNvSpPr>
          <p:nvPr>
            <p:ph type="body" sz="half" idx="2"/>
          </p:nvPr>
        </p:nvSpPr>
        <p:spPr>
          <a:xfrm>
            <a:off x="600802" y="5607052"/>
            <a:ext cx="4265327" cy="689515"/>
          </a:xfrm>
        </p:spPr>
        <p:txBody>
          <a:bodyPr>
            <a:normAutofit/>
          </a:bodyPr>
          <a:lstStyle/>
          <a:p>
            <a:pPr algn="l"/>
            <a:r>
              <a:rPr lang="en-US" sz="2400" dirty="0"/>
              <a:t>Developing a Plan</a:t>
            </a:r>
          </a:p>
        </p:txBody>
      </p:sp>
    </p:spTree>
    <p:extLst>
      <p:ext uri="{BB962C8B-B14F-4D97-AF65-F5344CB8AC3E}">
        <p14:creationId xmlns:p14="http://schemas.microsoft.com/office/powerpoint/2010/main" val="42110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59BAC-6E57-448E-BAF6-13D38D27B052}"/>
              </a:ext>
            </a:extLst>
          </p:cNvPr>
          <p:cNvSpPr>
            <a:spLocks noGrp="1"/>
          </p:cNvSpPr>
          <p:nvPr>
            <p:ph type="title"/>
          </p:nvPr>
        </p:nvSpPr>
        <p:spPr/>
        <p:txBody>
          <a:bodyPr>
            <a:normAutofit/>
          </a:bodyPr>
          <a:lstStyle/>
          <a:p>
            <a:r>
              <a:rPr lang="en-US" dirty="0"/>
              <a:t>Self-directed respite and personal care</a:t>
            </a:r>
          </a:p>
        </p:txBody>
      </p:sp>
      <p:sp>
        <p:nvSpPr>
          <p:cNvPr id="9" name="Text Placeholder 8">
            <a:extLst>
              <a:ext uri="{FF2B5EF4-FFF2-40B4-BE49-F238E27FC236}">
                <a16:creationId xmlns:a16="http://schemas.microsoft.com/office/drawing/2014/main" id="{8BD387C5-C676-4DEB-A00B-D6090C483AA8}"/>
              </a:ext>
            </a:extLst>
          </p:cNvPr>
          <p:cNvSpPr>
            <a:spLocks noGrp="1"/>
          </p:cNvSpPr>
          <p:nvPr>
            <p:ph type="body" idx="1"/>
          </p:nvPr>
        </p:nvSpPr>
        <p:spPr/>
        <p:txBody>
          <a:bodyPr/>
          <a:lstStyle/>
          <a:p>
            <a:r>
              <a:rPr lang="en-US" dirty="0"/>
              <a:t>Agency with Choice  </a:t>
            </a:r>
          </a:p>
        </p:txBody>
      </p:sp>
    </p:spTree>
    <p:extLst>
      <p:ext uri="{BB962C8B-B14F-4D97-AF65-F5344CB8AC3E}">
        <p14:creationId xmlns:p14="http://schemas.microsoft.com/office/powerpoint/2010/main" val="7800796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6FFC5-53A6-463C-B88F-D59F8F88C471}"/>
              </a:ext>
            </a:extLst>
          </p:cNvPr>
          <p:cNvSpPr>
            <a:spLocks noGrp="1"/>
          </p:cNvSpPr>
          <p:nvPr>
            <p:ph type="title"/>
          </p:nvPr>
        </p:nvSpPr>
        <p:spPr/>
        <p:txBody>
          <a:bodyPr/>
          <a:lstStyle/>
          <a:p>
            <a:r>
              <a:rPr lang="en-US" dirty="0"/>
              <a:t>Agency with choice (</a:t>
            </a:r>
            <a:r>
              <a:rPr lang="en-US" dirty="0" err="1"/>
              <a:t>AWC</a:t>
            </a:r>
            <a:r>
              <a:rPr lang="en-US" dirty="0"/>
              <a:t>)	</a:t>
            </a:r>
          </a:p>
        </p:txBody>
      </p:sp>
      <p:pic>
        <p:nvPicPr>
          <p:cNvPr id="7" name="Content Placeholder 6">
            <a:extLst>
              <a:ext uri="{FF2B5EF4-FFF2-40B4-BE49-F238E27FC236}">
                <a16:creationId xmlns:a16="http://schemas.microsoft.com/office/drawing/2014/main" id="{8DA87DCC-43BD-4876-BBDC-EED731BAF71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81025" y="3416338"/>
            <a:ext cx="3900488" cy="1255636"/>
          </a:xfrm>
        </p:spPr>
      </p:pic>
      <p:sp>
        <p:nvSpPr>
          <p:cNvPr id="5" name="Content Placeholder 4">
            <a:extLst>
              <a:ext uri="{FF2B5EF4-FFF2-40B4-BE49-F238E27FC236}">
                <a16:creationId xmlns:a16="http://schemas.microsoft.com/office/drawing/2014/main" id="{70A56719-6FD0-433D-B01B-847F14C7D201}"/>
              </a:ext>
            </a:extLst>
          </p:cNvPr>
          <p:cNvSpPr>
            <a:spLocks noGrp="1"/>
          </p:cNvSpPr>
          <p:nvPr>
            <p:ph sz="half" idx="2"/>
          </p:nvPr>
        </p:nvSpPr>
        <p:spPr/>
        <p:txBody>
          <a:bodyPr/>
          <a:lstStyle/>
          <a:p>
            <a:r>
              <a:rPr lang="en-US" dirty="0" err="1"/>
              <a:t>AWC</a:t>
            </a:r>
            <a:r>
              <a:rPr lang="en-US" dirty="0"/>
              <a:t> broker is Consumer Direct Care Network</a:t>
            </a:r>
          </a:p>
          <a:p>
            <a:r>
              <a:rPr lang="en-US" dirty="0"/>
              <a:t>Acts as co-employer with Waiver Recipient</a:t>
            </a:r>
          </a:p>
          <a:p>
            <a:endParaRPr lang="en-US" dirty="0"/>
          </a:p>
        </p:txBody>
      </p:sp>
    </p:spTree>
    <p:extLst>
      <p:ext uri="{BB962C8B-B14F-4D97-AF65-F5344CB8AC3E}">
        <p14:creationId xmlns:p14="http://schemas.microsoft.com/office/powerpoint/2010/main" val="21478259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F30066-3A8D-4376-ABB7-75648730D5A5}"/>
              </a:ext>
            </a:extLst>
          </p:cNvPr>
          <p:cNvSpPr>
            <a:spLocks noGrp="1"/>
          </p:cNvSpPr>
          <p:nvPr>
            <p:ph type="title"/>
          </p:nvPr>
        </p:nvSpPr>
        <p:spPr/>
        <p:txBody>
          <a:bodyPr/>
          <a:lstStyle/>
          <a:p>
            <a:r>
              <a:rPr lang="en-US" dirty="0"/>
              <a:t>Accessing respite </a:t>
            </a:r>
          </a:p>
        </p:txBody>
      </p:sp>
      <p:graphicFrame>
        <p:nvGraphicFramePr>
          <p:cNvPr id="10" name="Content Placeholder 9">
            <a:extLst>
              <a:ext uri="{FF2B5EF4-FFF2-40B4-BE49-F238E27FC236}">
                <a16:creationId xmlns:a16="http://schemas.microsoft.com/office/drawing/2014/main" id="{EBE6D58C-AC67-4C14-B7AE-3871125F8159}"/>
              </a:ext>
            </a:extLst>
          </p:cNvPr>
          <p:cNvGraphicFramePr>
            <a:graphicFrameLocks noGrp="1"/>
          </p:cNvGraphicFramePr>
          <p:nvPr>
            <p:ph idx="1"/>
            <p:extLst>
              <p:ext uri="{D42A27DB-BD31-4B8C-83A1-F6EECF244321}">
                <p14:modId xmlns:p14="http://schemas.microsoft.com/office/powerpoint/2010/main" val="1899160404"/>
              </p:ext>
            </p:extLst>
          </p:nvPr>
        </p:nvGraphicFramePr>
        <p:xfrm>
          <a:off x="572920" y="1668463"/>
          <a:ext cx="7989888" cy="363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0399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2_Steve_000">
  <a:themeElements>
    <a:clrScheme name="HBR Article Decks 4/26/2016">
      <a:dk1>
        <a:sysClr val="windowText" lastClr="000000"/>
      </a:dk1>
      <a:lt1>
        <a:sysClr val="window" lastClr="FFFFFF"/>
      </a:lt1>
      <a:dk2>
        <a:srgbClr val="666666"/>
      </a:dk2>
      <a:lt2>
        <a:srgbClr val="999683"/>
      </a:lt2>
      <a:accent1>
        <a:srgbClr val="CC0000"/>
      </a:accent1>
      <a:accent2>
        <a:srgbClr val="FD9600"/>
      </a:accent2>
      <a:accent3>
        <a:srgbClr val="00669B"/>
      </a:accent3>
      <a:accent4>
        <a:srgbClr val="009933"/>
      </a:accent4>
      <a:accent5>
        <a:srgbClr val="00C8FF"/>
      </a:accent5>
      <a:accent6>
        <a:srgbClr val="731E46"/>
      </a:accent6>
      <a:hlink>
        <a:srgbClr val="00669B"/>
      </a:hlink>
      <a:folHlink>
        <a:srgbClr val="74962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666666"/>
      </a:dk2>
      <a:lt2>
        <a:srgbClr val="999683"/>
      </a:lt2>
      <a:accent1>
        <a:srgbClr val="CC0000"/>
      </a:accent1>
      <a:accent2>
        <a:srgbClr val="006699"/>
      </a:accent2>
      <a:accent3>
        <a:srgbClr val="FFFF00"/>
      </a:accent3>
      <a:accent4>
        <a:srgbClr val="00C8FF"/>
      </a:accent4>
      <a:accent5>
        <a:srgbClr val="FF9600"/>
      </a:accent5>
      <a:accent6>
        <a:srgbClr val="009933"/>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983</Words>
  <Application>Microsoft Office PowerPoint</Application>
  <PresentationFormat>On-screen Show (4:3)</PresentationFormat>
  <Paragraphs>89</Paragraphs>
  <Slides>17</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Arial Black</vt:lpstr>
      <vt:lpstr>Gill Sans MT</vt:lpstr>
      <vt:lpstr>Microsoft New Tai Lue</vt:lpstr>
      <vt:lpstr>Open Sans</vt:lpstr>
      <vt:lpstr>Wingdings</vt:lpstr>
      <vt:lpstr>Wingdings 2</vt:lpstr>
      <vt:lpstr>2_Steve_000</vt:lpstr>
      <vt:lpstr>Kara DHSS</vt:lpstr>
      <vt:lpstr> </vt:lpstr>
      <vt:lpstr>Purpose of Respite </vt:lpstr>
      <vt:lpstr>Respite Under the Lifespan waiver-</vt:lpstr>
      <vt:lpstr>Lifespan waiver respite services  </vt:lpstr>
      <vt:lpstr>Lifespan Waiver respite provider types</vt:lpstr>
      <vt:lpstr>First Steps</vt:lpstr>
      <vt:lpstr>Self-directed respite and personal care</vt:lpstr>
      <vt:lpstr>Agency with choice (AWC) </vt:lpstr>
      <vt:lpstr>Accessing respite </vt:lpstr>
      <vt:lpstr>Respite Under LTSS AKA Diamond State health Plan Plus</vt:lpstr>
      <vt:lpstr>LTSS-Respite </vt:lpstr>
      <vt:lpstr>DDDS State Funded Respite</vt:lpstr>
      <vt:lpstr>DDDS Eligibility/Application Questions</vt:lpstr>
      <vt:lpstr>DDDS 100% State Funded Respite</vt:lpstr>
      <vt:lpstr>Other respite-</vt:lpstr>
      <vt:lpstr>Other respite Cont’d</vt:lpstr>
      <vt:lpstr>Additional Points of Contact @ DDDS</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2019-11-05T17:59:13Z</dcterms:created>
  <dcterms:modified xsi:type="dcterms:W3CDTF">2020-08-31T21:04:41Z</dcterms:modified>
</cp:coreProperties>
</file>